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D000C-1769-4042-8F5C-534F33068EB5}" type="datetimeFigureOut">
              <a:rPr lang="sk-SK" smtClean="0"/>
              <a:t>9. 10. 2012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D27DA-F04A-4899-9E22-1A2E54825C3A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27DA-F04A-4899-9E22-1A2E54825C3A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27DA-F04A-4899-9E22-1A2E54825C3A}" type="slidenum">
              <a:rPr lang="sk-SK" smtClean="0"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27DA-F04A-4899-9E22-1A2E54825C3A}" type="slidenum">
              <a:rPr lang="sk-SK" smtClean="0"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27DA-F04A-4899-9E22-1A2E54825C3A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27DA-F04A-4899-9E22-1A2E54825C3A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27DA-F04A-4899-9E22-1A2E54825C3A}" type="slidenum">
              <a:rPr lang="sk-SK" smtClean="0"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27DA-F04A-4899-9E22-1A2E54825C3A}" type="slidenum">
              <a:rPr lang="sk-SK" smtClean="0"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27DA-F04A-4899-9E22-1A2E54825C3A}" type="slidenum">
              <a:rPr lang="sk-SK" smtClean="0"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27DA-F04A-4899-9E22-1A2E54825C3A}" type="slidenum">
              <a:rPr lang="sk-SK" smtClean="0"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ECCB-B210-4D2E-9A79-35ECA8589B87}" type="datetimeFigureOut">
              <a:rPr lang="sk-SK" smtClean="0"/>
              <a:t>9. 10. 2012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FE-0BA5-4D6C-AD0F-8206CD12BF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ECCB-B210-4D2E-9A79-35ECA8589B87}" type="datetimeFigureOut">
              <a:rPr lang="sk-SK" smtClean="0"/>
              <a:t>9. 10. 2012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FE-0BA5-4D6C-AD0F-8206CD12BF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ECCB-B210-4D2E-9A79-35ECA8589B87}" type="datetimeFigureOut">
              <a:rPr lang="sk-SK" smtClean="0"/>
              <a:t>9. 10. 2012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FE-0BA5-4D6C-AD0F-8206CD12BF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ECCB-B210-4D2E-9A79-35ECA8589B87}" type="datetimeFigureOut">
              <a:rPr lang="sk-SK" smtClean="0"/>
              <a:t>9. 10. 2012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FE-0BA5-4D6C-AD0F-8206CD12BF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ECCB-B210-4D2E-9A79-35ECA8589B87}" type="datetimeFigureOut">
              <a:rPr lang="sk-SK" smtClean="0"/>
              <a:t>9. 10. 2012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FE-0BA5-4D6C-AD0F-8206CD12BF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ECCB-B210-4D2E-9A79-35ECA8589B87}" type="datetimeFigureOut">
              <a:rPr lang="sk-SK" smtClean="0"/>
              <a:t>9. 10. 2012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FE-0BA5-4D6C-AD0F-8206CD12BF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ECCB-B210-4D2E-9A79-35ECA8589B87}" type="datetimeFigureOut">
              <a:rPr lang="sk-SK" smtClean="0"/>
              <a:t>9. 10. 2012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FE-0BA5-4D6C-AD0F-8206CD12BF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ECCB-B210-4D2E-9A79-35ECA8589B87}" type="datetimeFigureOut">
              <a:rPr lang="sk-SK" smtClean="0"/>
              <a:t>9. 10. 2012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FE-0BA5-4D6C-AD0F-8206CD12BF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ECCB-B210-4D2E-9A79-35ECA8589B87}" type="datetimeFigureOut">
              <a:rPr lang="sk-SK" smtClean="0"/>
              <a:t>9. 10. 2012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FE-0BA5-4D6C-AD0F-8206CD12BF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ECCB-B210-4D2E-9A79-35ECA8589B87}" type="datetimeFigureOut">
              <a:rPr lang="sk-SK" smtClean="0"/>
              <a:t>9. 10. 2012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FE-0BA5-4D6C-AD0F-8206CD12BF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ECCB-B210-4D2E-9A79-35ECA8589B87}" type="datetimeFigureOut">
              <a:rPr lang="sk-SK" smtClean="0"/>
              <a:t>9. 10. 2012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FE-0BA5-4D6C-AD0F-8206CD12BF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5ECCB-B210-4D2E-9A79-35ECA8589B87}" type="datetimeFigureOut">
              <a:rPr lang="sk-SK" smtClean="0"/>
              <a:t>9. 10. 2012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890FE-0BA5-4D6C-AD0F-8206CD12BF2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1406" y="71414"/>
            <a:ext cx="9001188" cy="6715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-357214"/>
            <a:ext cx="4214842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ĺžnik 6"/>
          <p:cNvSpPr/>
          <p:nvPr/>
        </p:nvSpPr>
        <p:spPr>
          <a:xfrm>
            <a:off x="142844" y="4857760"/>
            <a:ext cx="3143272" cy="1857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5" y="4929198"/>
            <a:ext cx="307183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BlokTextu 9"/>
          <p:cNvSpPr txBox="1"/>
          <p:nvPr/>
        </p:nvSpPr>
        <p:spPr>
          <a:xfrm>
            <a:off x="3571868" y="21429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800" b="1" dirty="0" err="1"/>
              <a:t>David</a:t>
            </a:r>
            <a:r>
              <a:rPr lang="sk-SK" sz="4800" b="1" dirty="0"/>
              <a:t> G. </a:t>
            </a:r>
            <a:r>
              <a:rPr lang="sk-SK" sz="4800" b="1" dirty="0" err="1"/>
              <a:t>Myers</a:t>
            </a:r>
            <a:endParaRPr lang="sk-SK" sz="48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3643306" y="1071546"/>
            <a:ext cx="52149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fyzicky zdatné a zdravé telo,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pozitívna sebaúcta,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pocit zvládania vlastného života a svojho okolia,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optimizmus,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byť otvorený,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podnetná a zaujímavá práca,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vhodné príležitosti k odpočinku a k zábave,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prínosné a osobné vzťahy s inými ľuďmi,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byť nesebecký,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duchovne rásť, s vedomým zmysluplnosti a za vzájomnej podpory a pomoci s inými ľuďmi.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1406" y="71414"/>
            <a:ext cx="9001188" cy="6715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-357214"/>
            <a:ext cx="4214842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ĺžnik 6"/>
          <p:cNvSpPr/>
          <p:nvPr/>
        </p:nvSpPr>
        <p:spPr>
          <a:xfrm>
            <a:off x="142844" y="4857760"/>
            <a:ext cx="3143272" cy="1857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5" y="4929198"/>
            <a:ext cx="307183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BlokTextu 9"/>
          <p:cNvSpPr txBox="1"/>
          <p:nvPr/>
        </p:nvSpPr>
        <p:spPr>
          <a:xfrm>
            <a:off x="3571868" y="21429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800" b="1" dirty="0" smtClean="0"/>
              <a:t>W. </a:t>
            </a:r>
            <a:r>
              <a:rPr lang="sk-SK" sz="4800" b="1" dirty="0" err="1" smtClean="0"/>
              <a:t>Doyle</a:t>
            </a:r>
            <a:r>
              <a:rPr lang="sk-SK" sz="4800" b="1" dirty="0" smtClean="0"/>
              <a:t> </a:t>
            </a:r>
            <a:r>
              <a:rPr lang="sk-SK" sz="4800" b="1" dirty="0" err="1" smtClean="0"/>
              <a:t>Gentry</a:t>
            </a:r>
            <a:endParaRPr lang="sk-SK" sz="48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3643306" y="1071546"/>
            <a:ext cx="52149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Pocit bezpečia a istoty;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pocit dostatku;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pocit perspektívy a zmysluplnosti, keď je náš život súčasťou niečoho väčšieho;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pokoj, pretože šťastie nenájdeme uprostred ruchu a zhonu;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pocit naplnenia a spokojnosti zo života;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dobrý pocit z toho, ako žijeme a čo robíme;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vďačnosť;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400" b="1" dirty="0" smtClean="0"/>
              <a:t>vnútorný pokoj a vyrovnanosť; zdravie.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1406" y="71414"/>
            <a:ext cx="9001188" cy="6715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-357214"/>
            <a:ext cx="4214842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ĺžnik 6"/>
          <p:cNvSpPr/>
          <p:nvPr/>
        </p:nvSpPr>
        <p:spPr>
          <a:xfrm>
            <a:off x="142844" y="4857760"/>
            <a:ext cx="3143272" cy="1857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5" y="4929198"/>
            <a:ext cx="307183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BlokTextu 9"/>
          <p:cNvSpPr txBox="1"/>
          <p:nvPr/>
        </p:nvSpPr>
        <p:spPr>
          <a:xfrm>
            <a:off x="3571868" y="21429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800" b="1" dirty="0" smtClean="0"/>
              <a:t>W. </a:t>
            </a:r>
            <a:r>
              <a:rPr lang="sk-SK" sz="4800" b="1" dirty="0" err="1" smtClean="0"/>
              <a:t>Doyle</a:t>
            </a:r>
            <a:r>
              <a:rPr lang="sk-SK" sz="4800" b="1" dirty="0" smtClean="0"/>
              <a:t> </a:t>
            </a:r>
            <a:r>
              <a:rPr lang="sk-SK" sz="4800" b="1" dirty="0" err="1" smtClean="0"/>
              <a:t>Gentry</a:t>
            </a:r>
            <a:endParaRPr lang="sk-SK" sz="48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3643306" y="1071546"/>
            <a:ext cx="521497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 algn="ctr"/>
            <a:r>
              <a:rPr lang="sk-SK" sz="3600" b="1" dirty="0" smtClean="0"/>
              <a:t>10 krokov ku šťastiu: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000" b="1" dirty="0" smtClean="0"/>
              <a:t>Ranný rituál – ktorý zabezpečí, že sa hneď ráno optimisticky a pozitívne naladíme (modlitba, rozjímanie,…).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000" b="1" dirty="0" smtClean="0"/>
              <a:t>Jedzte zdravé jedlo.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000" b="1" dirty="0" smtClean="0"/>
              <a:t>Cvičte.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000" b="1" dirty="0" smtClean="0"/>
              <a:t>Doprajte si dostatok spánku.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000" b="1" dirty="0" smtClean="0"/>
              <a:t>Meditujte / modlite sa (ale skutočne, nielen niečo „odrecitovať“).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000" b="1" dirty="0" smtClean="0"/>
              <a:t>Pestujte duchovný život / náboženstvo (ale zase skutočné, hlboké, nie povrchné, tradičné).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000" b="1" dirty="0" smtClean="0"/>
              <a:t>Buďte vďační!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000" b="1" dirty="0" smtClean="0"/>
              <a:t>Myslite a cíťte so súcitom!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000" b="1" dirty="0" smtClean="0"/>
              <a:t>Podajte pomocnú ruku!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000" b="1" dirty="0" smtClean="0"/>
              <a:t>Majte zmysel pre humor. </a:t>
            </a:r>
            <a:endParaRPr lang="sk-SK" sz="24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1406" y="71414"/>
            <a:ext cx="9001188" cy="6715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-357214"/>
            <a:ext cx="4214842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ĺžnik 6"/>
          <p:cNvSpPr/>
          <p:nvPr/>
        </p:nvSpPr>
        <p:spPr>
          <a:xfrm>
            <a:off x="142844" y="4857760"/>
            <a:ext cx="3143272" cy="1857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5" y="4929198"/>
            <a:ext cx="307183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BlokTextu 9"/>
          <p:cNvSpPr txBox="1"/>
          <p:nvPr/>
        </p:nvSpPr>
        <p:spPr>
          <a:xfrm>
            <a:off x="3571868" y="21429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800" b="1" dirty="0" smtClean="0"/>
              <a:t>Soňa </a:t>
            </a:r>
            <a:r>
              <a:rPr lang="sk-SK" sz="4800" b="1" dirty="0" err="1" smtClean="0"/>
              <a:t>Ľubomírska</a:t>
            </a:r>
            <a:endParaRPr lang="sk-SK" sz="48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3643306" y="1071546"/>
            <a:ext cx="521497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Šťastní ľudia venujú veľa času svojim rodinám a priateľom a tešia sa zo vzťahov;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spontánne vyjadrujú vďačnosť voči iným ľuďom;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sú prví, ktorí iným ponúknu pomocnú ruku;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sú optimistickí ohľadom budúcnosti;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usilujú sa naplno prežívať prítomnosť a jej radosti;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pravidelne cvičia;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sú zaangažovaní v celoživotných dielach a cieľoch (ako je napríklad boj proti chudobe, výchova detí,…);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vnútorná sila a vyrovnanosť, ktorú prejavujú zoči-voči stresu, krízam a tragédiám.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1406" y="71414"/>
            <a:ext cx="9001188" cy="6715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-357214"/>
            <a:ext cx="4214842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ĺžnik 6"/>
          <p:cNvSpPr/>
          <p:nvPr/>
        </p:nvSpPr>
        <p:spPr>
          <a:xfrm>
            <a:off x="142844" y="4857760"/>
            <a:ext cx="3143272" cy="1857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5" y="4929198"/>
            <a:ext cx="307183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BlokTextu 9"/>
          <p:cNvSpPr txBox="1"/>
          <p:nvPr/>
        </p:nvSpPr>
        <p:spPr>
          <a:xfrm>
            <a:off x="3571868" y="21429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800" b="1" dirty="0" smtClean="0"/>
              <a:t>Soňa </a:t>
            </a:r>
            <a:r>
              <a:rPr lang="sk-SK" sz="4800" b="1" dirty="0" err="1" smtClean="0"/>
              <a:t>Ľubomírska</a:t>
            </a:r>
            <a:endParaRPr lang="sk-SK" sz="48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3643306" y="1071546"/>
            <a:ext cx="521497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 algn="ctr"/>
            <a:r>
              <a:rPr lang="sk-SK" sz="4800" b="1" dirty="0" smtClean="0"/>
              <a:t>ODPORÚČANIA: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Pestovať pozitívne myslenie a vďačnosť;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rozvíjať vzťahy s ľuďmi;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učiť sa zvládať stres s pokojom;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žiť a vychutnávať si prítomnú chvíľu;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mať životné ciele;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starať sa o svoje telo (zdravý život a pravidelné cvičenie),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… dušu (meditácia)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200" b="1" dirty="0" smtClean="0"/>
              <a:t>… i ducha (duchovný rast, náboženstvo) a rozvíjať ich;  </a:t>
            </a:r>
          </a:p>
          <a:p>
            <a:pPr indent="176213" algn="r"/>
            <a:r>
              <a:rPr lang="sk-SK" sz="2200" dirty="0" smtClean="0"/>
              <a:t>(voľne zhrnuté)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1406" y="71414"/>
            <a:ext cx="9001188" cy="6715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-357214"/>
            <a:ext cx="4214842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ĺžnik 6"/>
          <p:cNvSpPr/>
          <p:nvPr/>
        </p:nvSpPr>
        <p:spPr>
          <a:xfrm>
            <a:off x="142844" y="4857760"/>
            <a:ext cx="3143272" cy="1857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5" y="4929198"/>
            <a:ext cx="307183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BlokTextu 9"/>
          <p:cNvSpPr txBox="1"/>
          <p:nvPr/>
        </p:nvSpPr>
        <p:spPr>
          <a:xfrm>
            <a:off x="3571868" y="21429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800" b="1" dirty="0" err="1" smtClean="0"/>
              <a:t>Leo</a:t>
            </a:r>
            <a:r>
              <a:rPr lang="sk-SK" sz="4800" b="1" dirty="0" smtClean="0"/>
              <a:t> </a:t>
            </a:r>
            <a:r>
              <a:rPr lang="sk-SK" sz="4800" b="1" dirty="0" err="1" smtClean="0"/>
              <a:t>Babauta</a:t>
            </a:r>
            <a:endParaRPr lang="sk-SK" sz="48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3643306" y="1071546"/>
            <a:ext cx="521497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>
              <a:buFont typeface="Arial" pitchFamily="34" charset="0"/>
              <a:buChar char="•"/>
            </a:pPr>
            <a:r>
              <a:rPr lang="sk-SK" b="1" dirty="0" smtClean="0"/>
              <a:t>menej televízie, viac čítania;</a:t>
            </a:r>
          </a:p>
          <a:p>
            <a:pPr indent="176213">
              <a:buFont typeface="Arial" pitchFamily="34" charset="0"/>
              <a:buChar char="•"/>
            </a:pPr>
            <a:r>
              <a:rPr lang="sk-SK" b="1" dirty="0" smtClean="0"/>
              <a:t>menej nakupovania, viac prírody;</a:t>
            </a:r>
          </a:p>
          <a:p>
            <a:pPr indent="176213">
              <a:buFont typeface="Arial" pitchFamily="34" charset="0"/>
              <a:buChar char="•"/>
            </a:pPr>
            <a:r>
              <a:rPr lang="sk-SK" b="1" dirty="0" smtClean="0"/>
              <a:t>menej neporiadku, viac priestoru (život s nevyhnutným minimom vecí, bez zbytočností)</a:t>
            </a:r>
          </a:p>
          <a:p>
            <a:pPr indent="176213">
              <a:buFont typeface="Arial" pitchFamily="34" charset="0"/>
              <a:buChar char="•"/>
            </a:pPr>
            <a:r>
              <a:rPr lang="sk-SK" b="1" dirty="0" smtClean="0"/>
              <a:t>menej ruchu, viac pozvoľnosti (pokojného konania vecí, pohody)</a:t>
            </a:r>
          </a:p>
          <a:p>
            <a:pPr indent="176213">
              <a:buFont typeface="Arial" pitchFamily="34" charset="0"/>
              <a:buChar char="•"/>
            </a:pPr>
            <a:r>
              <a:rPr lang="sk-SK" b="1" dirty="0" smtClean="0"/>
              <a:t>menej spotreby, viac tvorenia;</a:t>
            </a:r>
          </a:p>
          <a:p>
            <a:pPr indent="176213">
              <a:buFont typeface="Arial" pitchFamily="34" charset="0"/>
              <a:buChar char="•"/>
            </a:pPr>
            <a:r>
              <a:rPr lang="sk-SK" b="1" dirty="0" smtClean="0"/>
              <a:t>menej maškŕt (alebo aj moderných, „rafinovaných“ potravín), viac skutočného jedla;</a:t>
            </a:r>
          </a:p>
          <a:p>
            <a:pPr indent="176213">
              <a:buFont typeface="Arial" pitchFamily="34" charset="0"/>
              <a:buChar char="•"/>
            </a:pPr>
            <a:r>
              <a:rPr lang="sk-SK" b="1" dirty="0" smtClean="0"/>
              <a:t>menej zhonu v práci, viac výsledkov (v zmysle nesústrediť sa na zhon a prácu, ale na to, aby boli dôležité a potrebné veci urobené)</a:t>
            </a:r>
          </a:p>
          <a:p>
            <a:pPr indent="176213">
              <a:buFont typeface="Arial" pitchFamily="34" charset="0"/>
              <a:buChar char="•"/>
            </a:pPr>
            <a:r>
              <a:rPr lang="sk-SK" b="1" dirty="0" smtClean="0"/>
              <a:t>menej šoférovania, viac chodenia;</a:t>
            </a:r>
          </a:p>
          <a:p>
            <a:pPr indent="176213">
              <a:buFont typeface="Arial" pitchFamily="34" charset="0"/>
              <a:buChar char="•"/>
            </a:pPr>
            <a:r>
              <a:rPr lang="sk-SK" b="1" dirty="0" smtClean="0"/>
              <a:t>menej hluku, viac samoty;</a:t>
            </a:r>
          </a:p>
          <a:p>
            <a:pPr indent="176213">
              <a:buFont typeface="Arial" pitchFamily="34" charset="0"/>
              <a:buChar char="•"/>
            </a:pPr>
            <a:r>
              <a:rPr lang="sk-SK" b="1" dirty="0" smtClean="0"/>
              <a:t>menej sústredenia na budúcnosť, viac prežívania prítomného okamihu;</a:t>
            </a:r>
          </a:p>
          <a:p>
            <a:pPr indent="176213">
              <a:buFont typeface="Arial" pitchFamily="34" charset="0"/>
              <a:buChar char="•"/>
            </a:pPr>
            <a:r>
              <a:rPr lang="sk-SK" b="1" dirty="0" smtClean="0"/>
              <a:t>menej práce, viac hry;</a:t>
            </a:r>
          </a:p>
          <a:p>
            <a:pPr indent="176213">
              <a:buFont typeface="Arial" pitchFamily="34" charset="0"/>
              <a:buChar char="•"/>
            </a:pPr>
            <a:r>
              <a:rPr lang="sk-SK" b="1" dirty="0" smtClean="0"/>
              <a:t>menej starostí, viac úsmevu;</a:t>
            </a:r>
          </a:p>
          <a:p>
            <a:pPr indent="176213">
              <a:buFont typeface="Arial" pitchFamily="34" charset="0"/>
              <a:buChar char="•"/>
            </a:pPr>
            <a:r>
              <a:rPr lang="sk-SK" b="1" dirty="0" smtClean="0"/>
              <a:t>dýchať.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1406" y="71414"/>
            <a:ext cx="9001188" cy="6715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-357214"/>
            <a:ext cx="4214842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ĺžnik 6"/>
          <p:cNvSpPr/>
          <p:nvPr/>
        </p:nvSpPr>
        <p:spPr>
          <a:xfrm>
            <a:off x="142844" y="4857760"/>
            <a:ext cx="3143272" cy="1857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5" y="4929198"/>
            <a:ext cx="307183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BlokTextu 9"/>
          <p:cNvSpPr txBox="1"/>
          <p:nvPr/>
        </p:nvSpPr>
        <p:spPr>
          <a:xfrm>
            <a:off x="3571868" y="21429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800" b="1" dirty="0" smtClean="0"/>
              <a:t>J. R. R. </a:t>
            </a:r>
            <a:r>
              <a:rPr lang="sk-SK" sz="4800" b="1" dirty="0" err="1" smtClean="0"/>
              <a:t>Tolkien</a:t>
            </a:r>
            <a:endParaRPr lang="sk-SK" sz="48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3643306" y="1071546"/>
            <a:ext cx="52149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>
              <a:buFont typeface="Arial" pitchFamily="34" charset="0"/>
              <a:buChar char="•"/>
            </a:pPr>
            <a:r>
              <a:rPr lang="sk-SK" sz="2700" b="1" dirty="0" smtClean="0"/>
              <a:t>Radosť z obyčajných vecí,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700" b="1" dirty="0" smtClean="0"/>
              <a:t>Zmeňte svoje problémy na svetlo (teda problémy na príležitosti, slabé stránky otočiť tak, aby sa stali našimi príležitosťami),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700" b="1" dirty="0" smtClean="0"/>
              <a:t>Majte osobné vzťahy,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700" b="1" dirty="0" smtClean="0"/>
              <a:t>Upevňujte v sebe dobré vlastnosti,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700" b="1" dirty="0" smtClean="0"/>
              <a:t>Vytvárate krásu a starajte sa o ňu,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700" b="1" dirty="0" smtClean="0"/>
              <a:t>Objavujte znova zázraky (čiže uvedomiť si, že nič nie je všedné, ani samozrejmé).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1406" y="71414"/>
            <a:ext cx="9001188" cy="6715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-357214"/>
            <a:ext cx="4214842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ĺžnik 6"/>
          <p:cNvSpPr/>
          <p:nvPr/>
        </p:nvSpPr>
        <p:spPr>
          <a:xfrm>
            <a:off x="142844" y="4857760"/>
            <a:ext cx="3143272" cy="1857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5" y="4929198"/>
            <a:ext cx="307183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BlokTextu 9"/>
          <p:cNvSpPr txBox="1"/>
          <p:nvPr/>
        </p:nvSpPr>
        <p:spPr>
          <a:xfrm>
            <a:off x="3571868" y="21429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800" b="1" dirty="0" err="1" smtClean="0"/>
              <a:t>Stephen</a:t>
            </a:r>
            <a:r>
              <a:rPr lang="sk-SK" sz="4800" b="1" dirty="0" smtClean="0"/>
              <a:t> </a:t>
            </a:r>
            <a:r>
              <a:rPr lang="sk-SK" sz="4800" b="1" dirty="0" err="1" smtClean="0"/>
              <a:t>Covey</a:t>
            </a:r>
            <a:endParaRPr lang="sk-SK" sz="48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3643306" y="1071546"/>
            <a:ext cx="521497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 algn="ctr"/>
            <a:r>
              <a:rPr lang="sk-SK" sz="4400" b="1" dirty="0" smtClean="0"/>
              <a:t>„HLAS“ SPÁJA: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700" b="1" dirty="0" smtClean="0"/>
              <a:t>naše NADANIE </a:t>
            </a:r>
            <a:r>
              <a:rPr lang="sk-SK" b="1" dirty="0" smtClean="0"/>
              <a:t>– to, v čom sme fakt dobrí, na čo máme talent;</a:t>
            </a:r>
            <a:endParaRPr lang="sk-SK" sz="2700" b="1" dirty="0" smtClean="0"/>
          </a:p>
          <a:p>
            <a:pPr indent="176213">
              <a:buFont typeface="Arial" pitchFamily="34" charset="0"/>
              <a:buChar char="•"/>
            </a:pPr>
            <a:r>
              <a:rPr lang="sk-SK" sz="2700" b="1" dirty="0" smtClean="0"/>
              <a:t> naše NADŠENIE </a:t>
            </a:r>
            <a:r>
              <a:rPr lang="sk-SK" b="1" dirty="0" smtClean="0"/>
              <a:t>– elán, chuť ísť do toho;</a:t>
            </a:r>
            <a:endParaRPr lang="sk-SK" sz="2700" b="1" dirty="0" smtClean="0"/>
          </a:p>
          <a:p>
            <a:pPr indent="176213">
              <a:buFont typeface="Arial" pitchFamily="34" charset="0"/>
              <a:buChar char="•"/>
            </a:pPr>
            <a:r>
              <a:rPr lang="sk-SK" sz="2700" b="1" dirty="0" smtClean="0"/>
              <a:t> POTREBU OKOLIA </a:t>
            </a:r>
            <a:r>
              <a:rPr lang="sk-SK" b="1" dirty="0" smtClean="0"/>
              <a:t>– je tu oblasť, kde môžeme toto svoje nadanie využiť v prospech svojho okolia (a za ktoré je naše okolie prípadne ochotné i zaplatiť a tak nám umožniť, aby sme sa tomuto časom venovali úplne profesionálne);</a:t>
            </a:r>
            <a:endParaRPr lang="sk-SK" sz="2700" b="1" dirty="0" smtClean="0"/>
          </a:p>
          <a:p>
            <a:pPr indent="176213">
              <a:buFont typeface="Arial" pitchFamily="34" charset="0"/>
              <a:buChar char="•"/>
            </a:pPr>
            <a:r>
              <a:rPr lang="sk-SK" sz="2700" b="1" dirty="0" smtClean="0"/>
              <a:t> a SVEDOMIE </a:t>
            </a:r>
            <a:r>
              <a:rPr lang="sk-SK" b="1" dirty="0" smtClean="0"/>
              <a:t>– ktoré bdie nad tým, aby sa toto všetko konalo správne a dobre a nezvrhlo sa to na zlé a ktoré nám potvrdzuje, že to, čo robíme, je dobré, správne, morálne a teda máme skutočne čisté svedomie.</a:t>
            </a:r>
            <a:endParaRPr lang="sk-SK" sz="36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1406" y="71414"/>
            <a:ext cx="9001188" cy="6715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-357214"/>
            <a:ext cx="4214842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ĺžnik 6"/>
          <p:cNvSpPr/>
          <p:nvPr/>
        </p:nvSpPr>
        <p:spPr>
          <a:xfrm>
            <a:off x="142844" y="4857760"/>
            <a:ext cx="3143272" cy="1857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5" y="4929198"/>
            <a:ext cx="307183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BlokTextu 9"/>
          <p:cNvSpPr txBox="1"/>
          <p:nvPr/>
        </p:nvSpPr>
        <p:spPr>
          <a:xfrm>
            <a:off x="3571868" y="21429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800" b="1" dirty="0" err="1" smtClean="0"/>
              <a:t>Stephen</a:t>
            </a:r>
            <a:r>
              <a:rPr lang="sk-SK" sz="4800" b="1" dirty="0" smtClean="0"/>
              <a:t> </a:t>
            </a:r>
            <a:r>
              <a:rPr lang="sk-SK" sz="4800" b="1" dirty="0" err="1" smtClean="0"/>
              <a:t>Covey</a:t>
            </a:r>
            <a:endParaRPr lang="sk-SK" sz="48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3643306" y="1071546"/>
            <a:ext cx="521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 algn="ctr"/>
            <a:r>
              <a:rPr lang="sk-SK" sz="4400" b="1" dirty="0" smtClean="0"/>
              <a:t>ŠTYRI DIMENZIE:</a:t>
            </a:r>
          </a:p>
          <a:p>
            <a:pPr indent="176213" algn="ctr"/>
            <a:endParaRPr lang="sk-SK" sz="4400" b="1" dirty="0" smtClean="0"/>
          </a:p>
          <a:p>
            <a:pPr indent="176213">
              <a:buFont typeface="Arial" pitchFamily="34" charset="0"/>
              <a:buChar char="•"/>
            </a:pPr>
            <a:r>
              <a:rPr lang="sk-SK" sz="2700" b="1" dirty="0" smtClean="0"/>
              <a:t>ŽÍT (</a:t>
            </a:r>
            <a:r>
              <a:rPr lang="sk-SK" sz="2700" b="1" dirty="0" err="1" smtClean="0"/>
              <a:t>uchování</a:t>
            </a:r>
            <a:r>
              <a:rPr lang="sk-SK" sz="2700" b="1" dirty="0" smtClean="0"/>
              <a:t> vlastní </a:t>
            </a:r>
            <a:r>
              <a:rPr lang="sk-SK" sz="2700" b="1" dirty="0" err="1" smtClean="0"/>
              <a:t>existence</a:t>
            </a:r>
            <a:r>
              <a:rPr lang="sk-SK" sz="2700" b="1" dirty="0" smtClean="0"/>
              <a:t>),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700" b="1" dirty="0" smtClean="0"/>
              <a:t>MILOVAT (</a:t>
            </a:r>
            <a:r>
              <a:rPr lang="sk-SK" sz="2700" b="1" dirty="0" err="1" smtClean="0"/>
              <a:t>vztahy</a:t>
            </a:r>
            <a:r>
              <a:rPr lang="sk-SK" sz="2700" b="1" dirty="0" smtClean="0"/>
              <a:t>),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700" b="1" dirty="0" smtClean="0"/>
              <a:t>UČIT SE (</a:t>
            </a:r>
            <a:r>
              <a:rPr lang="sk-SK" sz="2700" b="1" dirty="0" err="1" smtClean="0"/>
              <a:t>růst</a:t>
            </a:r>
            <a:r>
              <a:rPr lang="sk-SK" sz="2700" b="1" dirty="0" smtClean="0"/>
              <a:t> a vývoj), </a:t>
            </a:r>
          </a:p>
          <a:p>
            <a:pPr indent="176213">
              <a:buFont typeface="Arial" pitchFamily="34" charset="0"/>
              <a:buChar char="•"/>
            </a:pPr>
            <a:r>
              <a:rPr lang="sk-SK" sz="2700" b="1" dirty="0" smtClean="0"/>
              <a:t>ZANECHAT ODKAZ (</a:t>
            </a:r>
            <a:r>
              <a:rPr lang="sk-SK" sz="2700" b="1" dirty="0" err="1" smtClean="0"/>
              <a:t>smysluplná</a:t>
            </a:r>
            <a:r>
              <a:rPr lang="sk-SK" sz="2700" b="1" dirty="0" smtClean="0"/>
              <a:t> </a:t>
            </a:r>
            <a:r>
              <a:rPr lang="sk-SK" sz="2700" b="1" dirty="0" err="1" smtClean="0"/>
              <a:t>činnost</a:t>
            </a:r>
            <a:r>
              <a:rPr lang="sk-SK" sz="2700" b="1" dirty="0" smtClean="0"/>
              <a:t> a </a:t>
            </a:r>
            <a:r>
              <a:rPr lang="sk-SK" sz="2700" b="1" dirty="0" err="1" smtClean="0"/>
              <a:t>přispění</a:t>
            </a:r>
            <a:r>
              <a:rPr lang="sk-SK" sz="2700" b="1" dirty="0" smtClean="0"/>
              <a:t> k </a:t>
            </a:r>
            <a:r>
              <a:rPr lang="sk-SK" sz="2700" b="1" dirty="0" err="1" smtClean="0"/>
              <a:t>dění</a:t>
            </a:r>
            <a:r>
              <a:rPr lang="sk-SK" sz="2700" b="1" dirty="0" smtClean="0"/>
              <a:t> kolem nás)</a:t>
            </a:r>
            <a:endParaRPr lang="sk-SK" sz="36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267</Words>
  <Application>Microsoft Office PowerPoint</Application>
  <PresentationFormat>Prezentácia na obrazovke (4:3)</PresentationFormat>
  <Paragraphs>95</Paragraphs>
  <Slides>9</Slides>
  <Notes>9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</vt:vector>
  </TitlesOfParts>
  <Company>Laputa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Sheeta</dc:creator>
  <cp:lastModifiedBy>Sheeta</cp:lastModifiedBy>
  <cp:revision>6</cp:revision>
  <dcterms:created xsi:type="dcterms:W3CDTF">2012-10-09T09:31:16Z</dcterms:created>
  <dcterms:modified xsi:type="dcterms:W3CDTF">2012-10-09T09:44:25Z</dcterms:modified>
</cp:coreProperties>
</file>