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  <a:srgbClr val="FEEF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28596" y="1785926"/>
            <a:ext cx="6572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600" b="1" dirty="0" smtClean="0"/>
              <a:t>DRANCOVANIE, VYUŽÍVANIE, alebo ROZVÍJANIE</a:t>
            </a:r>
            <a:endParaRPr lang="sk-SK" sz="66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85720" y="240549"/>
            <a:ext cx="37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8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TRI MOŽNOSTI…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071546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Predstavte si, že ste majiteľom firmy.</a:t>
            </a:r>
          </a:p>
        </p:txBody>
      </p:sp>
      <p:sp>
        <p:nvSpPr>
          <p:cNvPr id="10" name="Obdĺžnik 9"/>
          <p:cNvSpPr/>
          <p:nvPr/>
        </p:nvSpPr>
        <p:spPr>
          <a:xfrm>
            <a:off x="285720" y="4929198"/>
            <a:ext cx="8572560" cy="1643074"/>
          </a:xfrm>
          <a:prstGeom prst="rect">
            <a:avLst/>
          </a:prstGeom>
          <a:solidFill>
            <a:srgbClr val="FFFFCC"/>
          </a:solidFill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1571604" y="4896161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2400" b="1" dirty="0" smtClean="0"/>
              <a:t>Tabuľka zisku z firmy</a:t>
            </a:r>
          </a:p>
        </p:txBody>
      </p:sp>
      <p:pic>
        <p:nvPicPr>
          <p:cNvPr id="15" name="Obrázok 14" descr="pitbull_by_m_moog-d4i8a1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671513"/>
            <a:ext cx="3286116" cy="425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TRI MOŽNOSTI…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071546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Predstavte si, že ste majiteľom firmy. Môžete ju:</a:t>
            </a:r>
          </a:p>
        </p:txBody>
      </p:sp>
      <p:sp>
        <p:nvSpPr>
          <p:cNvPr id="10" name="Obdĺžnik 9"/>
          <p:cNvSpPr/>
          <p:nvPr/>
        </p:nvSpPr>
        <p:spPr>
          <a:xfrm>
            <a:off x="285720" y="4929198"/>
            <a:ext cx="8572560" cy="1643074"/>
          </a:xfrm>
          <a:prstGeom prst="rect">
            <a:avLst/>
          </a:prstGeom>
          <a:solidFill>
            <a:srgbClr val="FFFFCC"/>
          </a:solidFill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1571604" y="4896161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2400" b="1" dirty="0" smtClean="0"/>
              <a:t>Tabuľka zisku z firmy</a:t>
            </a:r>
          </a:p>
        </p:txBody>
      </p:sp>
      <p:pic>
        <p:nvPicPr>
          <p:cNvPr id="15" name="Obrázok 14" descr="pitbull_by_m_moog-d4i8a1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671513"/>
            <a:ext cx="3286116" cy="4257686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357158" y="2285992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VYTUNELOVAŤ</a:t>
            </a:r>
          </a:p>
        </p:txBody>
      </p:sp>
      <p:sp>
        <p:nvSpPr>
          <p:cNvPr id="14" name="Voľná forma 13"/>
          <p:cNvSpPr/>
          <p:nvPr/>
        </p:nvSpPr>
        <p:spPr>
          <a:xfrm>
            <a:off x="378069" y="5168412"/>
            <a:ext cx="3147646" cy="1337896"/>
          </a:xfrm>
          <a:custGeom>
            <a:avLst/>
            <a:gdLst>
              <a:gd name="connsiteX0" fmla="*/ 0 w 3147646"/>
              <a:gd name="connsiteY0" fmla="*/ 1065334 h 1337896"/>
              <a:gd name="connsiteX1" fmla="*/ 923193 w 3147646"/>
              <a:gd name="connsiteY1" fmla="*/ 924657 h 1337896"/>
              <a:gd name="connsiteX2" fmla="*/ 1661746 w 3147646"/>
              <a:gd name="connsiteY2" fmla="*/ 168519 h 1337896"/>
              <a:gd name="connsiteX3" fmla="*/ 2074985 w 3147646"/>
              <a:gd name="connsiteY3" fmla="*/ 194896 h 1337896"/>
              <a:gd name="connsiteX4" fmla="*/ 3147646 w 3147646"/>
              <a:gd name="connsiteY4" fmla="*/ 1337896 h 13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646" h="1337896">
                <a:moveTo>
                  <a:pt x="0" y="1065334"/>
                </a:moveTo>
                <a:cubicBezTo>
                  <a:pt x="323117" y="1069730"/>
                  <a:pt x="646235" y="1074126"/>
                  <a:pt x="923193" y="924657"/>
                </a:cubicBezTo>
                <a:cubicBezTo>
                  <a:pt x="1200151" y="775188"/>
                  <a:pt x="1469781" y="290146"/>
                  <a:pt x="1661746" y="168519"/>
                </a:cubicBezTo>
                <a:cubicBezTo>
                  <a:pt x="1853711" y="46892"/>
                  <a:pt x="1827335" y="0"/>
                  <a:pt x="2074985" y="194896"/>
                </a:cubicBezTo>
                <a:cubicBezTo>
                  <a:pt x="2322635" y="389792"/>
                  <a:pt x="2938096" y="1178169"/>
                  <a:pt x="3147646" y="1337896"/>
                </a:cubicBezTo>
              </a:path>
            </a:pathLst>
          </a:cu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01024" y="5857892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TRI MOŽNOSTI…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071546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Predstavte si, že ste majiteľom firmy. Môžete ju:</a:t>
            </a:r>
          </a:p>
        </p:txBody>
      </p:sp>
      <p:sp>
        <p:nvSpPr>
          <p:cNvPr id="10" name="Obdĺžnik 9"/>
          <p:cNvSpPr/>
          <p:nvPr/>
        </p:nvSpPr>
        <p:spPr>
          <a:xfrm>
            <a:off x="285720" y="4929198"/>
            <a:ext cx="8572560" cy="1643074"/>
          </a:xfrm>
          <a:prstGeom prst="rect">
            <a:avLst/>
          </a:prstGeom>
          <a:solidFill>
            <a:srgbClr val="FFFFCC"/>
          </a:solidFill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1571604" y="4896161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2400" b="1" dirty="0" smtClean="0"/>
              <a:t>Tabuľka zisku z firmy</a:t>
            </a:r>
          </a:p>
        </p:txBody>
      </p:sp>
      <p:pic>
        <p:nvPicPr>
          <p:cNvPr id="15" name="Obrázok 14" descr="pitbull_by_m_moog-d4i8a1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671513"/>
            <a:ext cx="3286116" cy="4257686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357158" y="2285992"/>
            <a:ext cx="571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VYTUNELOVAŤ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ROZUMNE VYUŽÍVAŤ</a:t>
            </a:r>
          </a:p>
        </p:txBody>
      </p:sp>
      <p:sp>
        <p:nvSpPr>
          <p:cNvPr id="16" name="Voľná forma 15"/>
          <p:cNvSpPr/>
          <p:nvPr/>
        </p:nvSpPr>
        <p:spPr>
          <a:xfrm>
            <a:off x="342900" y="5987562"/>
            <a:ext cx="8387862" cy="263769"/>
          </a:xfrm>
          <a:custGeom>
            <a:avLst/>
            <a:gdLst>
              <a:gd name="connsiteX0" fmla="*/ 0 w 8387862"/>
              <a:gd name="connsiteY0" fmla="*/ 263769 h 263769"/>
              <a:gd name="connsiteX1" fmla="*/ 694592 w 8387862"/>
              <a:gd name="connsiteY1" fmla="*/ 202223 h 263769"/>
              <a:gd name="connsiteX2" fmla="*/ 1863969 w 8387862"/>
              <a:gd name="connsiteY2" fmla="*/ 35169 h 263769"/>
              <a:gd name="connsiteX3" fmla="*/ 8387862 w 8387862"/>
              <a:gd name="connsiteY3" fmla="*/ 0 h 2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7862" h="263769">
                <a:moveTo>
                  <a:pt x="0" y="263769"/>
                </a:moveTo>
                <a:cubicBezTo>
                  <a:pt x="191965" y="252046"/>
                  <a:pt x="383931" y="240323"/>
                  <a:pt x="694592" y="202223"/>
                </a:cubicBezTo>
                <a:cubicBezTo>
                  <a:pt x="1005254" y="164123"/>
                  <a:pt x="581757" y="68873"/>
                  <a:pt x="1863969" y="35169"/>
                </a:cubicBezTo>
                <a:cubicBezTo>
                  <a:pt x="3146181" y="1465"/>
                  <a:pt x="7521820" y="63011"/>
                  <a:pt x="8387862" y="0"/>
                </a:cubicBezTo>
              </a:path>
            </a:pathLst>
          </a:cu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Obrázok 17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6710" y="5500702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58082" y="5786454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ok 16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01024" y="5857892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TRI MOŽNOSTI…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071546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Predstavte si, že ste majiteľom firmy. Môžete ju:</a:t>
            </a:r>
          </a:p>
        </p:txBody>
      </p:sp>
      <p:sp>
        <p:nvSpPr>
          <p:cNvPr id="10" name="Obdĺžnik 9"/>
          <p:cNvSpPr/>
          <p:nvPr/>
        </p:nvSpPr>
        <p:spPr>
          <a:xfrm>
            <a:off x="285720" y="4929198"/>
            <a:ext cx="8572560" cy="1643074"/>
          </a:xfrm>
          <a:prstGeom prst="rect">
            <a:avLst/>
          </a:prstGeom>
          <a:solidFill>
            <a:srgbClr val="FFFFCC"/>
          </a:solidFill>
          <a:ln w="38100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1571604" y="4896161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2400" b="1" dirty="0" smtClean="0"/>
              <a:t>Tabuľka zisku z firmy</a:t>
            </a:r>
          </a:p>
        </p:txBody>
      </p:sp>
      <p:pic>
        <p:nvPicPr>
          <p:cNvPr id="15" name="Obrázok 14" descr="pitbull_by_m_moog-d4i8a1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671513"/>
            <a:ext cx="3286116" cy="4257686"/>
          </a:xfrm>
          <a:prstGeom prst="rect">
            <a:avLst/>
          </a:prstGeom>
        </p:spPr>
      </p:pic>
      <p:pic>
        <p:nvPicPr>
          <p:cNvPr id="25" name="Obrázok 24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6710" y="4786322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Obrázok 23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5206" y="5072074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357158" y="2285992"/>
            <a:ext cx="5715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VYTUNELOVAŤ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ROZUMNE VYUŽÍVAŤ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ZVEĽAĎOVAŤ</a:t>
            </a:r>
          </a:p>
        </p:txBody>
      </p:sp>
      <p:pic>
        <p:nvPicPr>
          <p:cNvPr id="26" name="Obrázok 25" descr="Dolare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358214" y="5000636"/>
            <a:ext cx="785786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Voľná forma 13"/>
          <p:cNvSpPr/>
          <p:nvPr/>
        </p:nvSpPr>
        <p:spPr>
          <a:xfrm>
            <a:off x="325315" y="4572008"/>
            <a:ext cx="8175775" cy="1944557"/>
          </a:xfrm>
          <a:custGeom>
            <a:avLst/>
            <a:gdLst>
              <a:gd name="connsiteX0" fmla="*/ 0 w 7174523"/>
              <a:gd name="connsiteY0" fmla="*/ 1274885 h 1566496"/>
              <a:gd name="connsiteX1" fmla="*/ 298939 w 7174523"/>
              <a:gd name="connsiteY1" fmla="*/ 1362808 h 1566496"/>
              <a:gd name="connsiteX2" fmla="*/ 606670 w 7174523"/>
              <a:gd name="connsiteY2" fmla="*/ 1512277 h 1566496"/>
              <a:gd name="connsiteX3" fmla="*/ 1521070 w 7174523"/>
              <a:gd name="connsiteY3" fmla="*/ 1565031 h 1566496"/>
              <a:gd name="connsiteX4" fmla="*/ 2329962 w 7174523"/>
              <a:gd name="connsiteY4" fmla="*/ 1512277 h 1566496"/>
              <a:gd name="connsiteX5" fmla="*/ 3745523 w 7174523"/>
              <a:gd name="connsiteY5" fmla="*/ 1239716 h 1566496"/>
              <a:gd name="connsiteX6" fmla="*/ 4941277 w 7174523"/>
              <a:gd name="connsiteY6" fmla="*/ 870439 h 1566496"/>
              <a:gd name="connsiteX7" fmla="*/ 6022731 w 7174523"/>
              <a:gd name="connsiteY7" fmla="*/ 342900 h 1566496"/>
              <a:gd name="connsiteX8" fmla="*/ 7174523 w 7174523"/>
              <a:gd name="connsiteY8" fmla="*/ 0 h 156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4523" h="1566496">
                <a:moveTo>
                  <a:pt x="0" y="1274885"/>
                </a:moveTo>
                <a:cubicBezTo>
                  <a:pt x="98913" y="1299064"/>
                  <a:pt x="197827" y="1323243"/>
                  <a:pt x="298939" y="1362808"/>
                </a:cubicBezTo>
                <a:cubicBezTo>
                  <a:pt x="400051" y="1402373"/>
                  <a:pt x="402982" y="1478573"/>
                  <a:pt x="606670" y="1512277"/>
                </a:cubicBezTo>
                <a:cubicBezTo>
                  <a:pt x="810359" y="1545981"/>
                  <a:pt x="1233855" y="1565031"/>
                  <a:pt x="1521070" y="1565031"/>
                </a:cubicBezTo>
                <a:cubicBezTo>
                  <a:pt x="1808285" y="1565031"/>
                  <a:pt x="1959220" y="1566496"/>
                  <a:pt x="2329962" y="1512277"/>
                </a:cubicBezTo>
                <a:cubicBezTo>
                  <a:pt x="2700704" y="1458058"/>
                  <a:pt x="3310304" y="1346689"/>
                  <a:pt x="3745523" y="1239716"/>
                </a:cubicBezTo>
                <a:cubicBezTo>
                  <a:pt x="4180742" y="1132743"/>
                  <a:pt x="4561742" y="1019908"/>
                  <a:pt x="4941277" y="870439"/>
                </a:cubicBezTo>
                <a:cubicBezTo>
                  <a:pt x="5320812" y="720970"/>
                  <a:pt x="5650523" y="487973"/>
                  <a:pt x="6022731" y="342900"/>
                </a:cubicBezTo>
                <a:cubicBezTo>
                  <a:pt x="6394939" y="197827"/>
                  <a:pt x="6940062" y="30773"/>
                  <a:pt x="7174523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Obrázok 17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6710" y="5500702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Obrázok 20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5500702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58082" y="5786454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01024" y="5857892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ok 22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5715016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Obrázok 21" descr="Dola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29454" y="5962876"/>
            <a:ext cx="950999" cy="89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VY ste svojou FIRMOU!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071546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Nahraďte teraz slovo „firma“ slovom „JA“. Ako bude vo tomto prípade vyzerať: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57158" y="2285992"/>
            <a:ext cx="671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VYTUNELOVAŤ SEBA;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ROZUMNE VYUŽÍVAŤ SEBA;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ZVEĽAĎOVAŤ SEBA?</a:t>
            </a:r>
          </a:p>
        </p:txBody>
      </p:sp>
      <p:pic>
        <p:nvPicPr>
          <p:cNvPr id="20" name="Obrázok 19" descr="DievcaPlanemDla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429388" y="1928802"/>
            <a:ext cx="2616588" cy="492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!!!!!!.jpg"/>
          <p:cNvPicPr>
            <a:picLocks noChangeAspect="1"/>
          </p:cNvPicPr>
          <p:nvPr/>
        </p:nvPicPr>
        <p:blipFill>
          <a:blip r:embed="rId3" cstate="email"/>
          <a:srcRect r="2670" b="2671"/>
          <a:stretch>
            <a:fillRect/>
          </a:stretch>
        </p:blipFill>
        <p:spPr>
          <a:xfrm>
            <a:off x="6235794" y="0"/>
            <a:ext cx="2908206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VY ste svojou FIRMOU!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07154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Štyri oblasti obnovy a rozvoja…: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57158" y="1627236"/>
            <a:ext cx="55007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TELO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DUCH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MYSEĽ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CITY a VZŤAHY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57158" y="4630175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… a dve ÚROVNE: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57158" y="5214950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OBNOVA – zachovanie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>
                <a:solidFill>
                  <a:srgbClr val="FF0000"/>
                </a:solidFill>
              </a:rPr>
              <a:t> ROZVOJ – zveľaďovanie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VAŠA ÚLOHA: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5" name="Obrázok 14" descr="MuzVolajuc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928670"/>
            <a:ext cx="2227495" cy="5929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BlokTextu 15"/>
          <p:cNvSpPr txBox="1"/>
          <p:nvPr/>
        </p:nvSpPr>
        <p:spPr>
          <a:xfrm>
            <a:off x="428596" y="1071546"/>
            <a:ext cx="62151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Vezmite si svoje zošity.</a:t>
            </a:r>
          </a:p>
          <a:p>
            <a:pPr indent="27305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>
                <a:solidFill>
                  <a:srgbClr val="FF0000"/>
                </a:solidFill>
              </a:rPr>
              <a:t>Napíšte</a:t>
            </a:r>
            <a:r>
              <a:rPr lang="sk-SK" sz="2400" b="1" dirty="0" smtClean="0"/>
              <a:t> do nich ku každej z dimenzií – </a:t>
            </a:r>
            <a:r>
              <a:rPr lang="sk-SK" sz="2400" b="1" dirty="0" smtClean="0">
                <a:solidFill>
                  <a:srgbClr val="FF0000"/>
                </a:solidFill>
              </a:rPr>
              <a:t>TELO</a:t>
            </a:r>
            <a:r>
              <a:rPr lang="sk-SK" sz="2400" b="1" dirty="0" smtClean="0"/>
              <a:t>,</a:t>
            </a:r>
            <a:r>
              <a:rPr lang="sk-SK" sz="2400" b="1" dirty="0" smtClean="0">
                <a:solidFill>
                  <a:srgbClr val="FF0000"/>
                </a:solidFill>
              </a:rPr>
              <a:t> DUCH</a:t>
            </a:r>
            <a:r>
              <a:rPr lang="sk-SK" sz="2400" b="1" dirty="0" smtClean="0"/>
              <a:t>,</a:t>
            </a:r>
            <a:r>
              <a:rPr lang="sk-SK" sz="2400" b="1" dirty="0" smtClean="0">
                <a:solidFill>
                  <a:srgbClr val="FF0000"/>
                </a:solidFill>
              </a:rPr>
              <a:t> MYSEĽ</a:t>
            </a:r>
            <a:r>
              <a:rPr lang="sk-SK" sz="2400" b="1" dirty="0" smtClean="0"/>
              <a:t>,</a:t>
            </a:r>
            <a:r>
              <a:rPr lang="sk-SK" sz="2400" b="1" dirty="0" smtClean="0">
                <a:solidFill>
                  <a:srgbClr val="FF0000"/>
                </a:solidFill>
              </a:rPr>
              <a:t> CITY+VZŤAHY</a:t>
            </a:r>
            <a:r>
              <a:rPr lang="sk-SK" sz="2400" b="1" dirty="0" smtClean="0"/>
              <a:t> – konkrétne veci, ktoré budete robiť pre jej </a:t>
            </a:r>
          </a:p>
          <a:p>
            <a:pPr lvl="1" indent="27305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>
                <a:solidFill>
                  <a:srgbClr val="FF0000"/>
                </a:solidFill>
              </a:rPr>
              <a:t>OBNOVU</a:t>
            </a:r>
            <a:r>
              <a:rPr lang="sk-SK" sz="2400" b="1" dirty="0" smtClean="0"/>
              <a:t>, </a:t>
            </a:r>
          </a:p>
          <a:p>
            <a:pPr lvl="1" indent="27305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ale aj pre jej </a:t>
            </a:r>
            <a:r>
              <a:rPr lang="sk-SK" sz="2400" b="1" dirty="0" smtClean="0">
                <a:solidFill>
                  <a:srgbClr val="FF0000"/>
                </a:solidFill>
              </a:rPr>
              <a:t>ROZVOJ</a:t>
            </a:r>
            <a:r>
              <a:rPr lang="sk-SK" sz="2400" b="1" dirty="0" smtClean="0"/>
              <a:t>.</a:t>
            </a:r>
          </a:p>
          <a:p>
            <a:pPr indent="27305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Skúste, ak sa to dá, </a:t>
            </a:r>
            <a:r>
              <a:rPr lang="sk-SK" sz="2400" b="1" dirty="0" smtClean="0">
                <a:solidFill>
                  <a:srgbClr val="FF0000"/>
                </a:solidFill>
              </a:rPr>
              <a:t>SPOJIŤ</a:t>
            </a:r>
            <a:r>
              <a:rPr lang="sk-SK" sz="2400" b="1" dirty="0" smtClean="0"/>
              <a:t> „obnovu“ a „rozvoj“ dohromady v štýle „aktívneho odpočinku“</a:t>
            </a:r>
          </a:p>
          <a:p>
            <a:pPr indent="27305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Buďte veľmi konkrétni a </a:t>
            </a:r>
            <a:r>
              <a:rPr lang="sk-SK" sz="2400" b="1" dirty="0" smtClean="0">
                <a:solidFill>
                  <a:srgbClr val="FF0000"/>
                </a:solidFill>
              </a:rPr>
              <a:t>naplánujte si, ako to všetko tento týždeň</a:t>
            </a:r>
            <a:r>
              <a:rPr lang="sk-SK" sz="2400" b="1" dirty="0" smtClean="0"/>
              <a:t> v praxi uskutočníte!</a:t>
            </a:r>
          </a:p>
          <a:p>
            <a:pPr indent="27305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Po týždni </a:t>
            </a:r>
            <a:r>
              <a:rPr lang="sk-SK" sz="2400" b="1" dirty="0" smtClean="0">
                <a:solidFill>
                  <a:srgbClr val="FF0000"/>
                </a:solidFill>
              </a:rPr>
              <a:t>vyhodnoťte</a:t>
            </a:r>
            <a:r>
              <a:rPr lang="sk-SK" sz="2400" b="1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183</Words>
  <Application>Microsoft Office PowerPoint</Application>
  <PresentationFormat>Prezentácia na obrazovke (4:3)</PresentationFormat>
  <Paragraphs>50</Paragraphs>
  <Slides>8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134</cp:revision>
  <dcterms:created xsi:type="dcterms:W3CDTF">2011-12-15T09:53:40Z</dcterms:created>
  <dcterms:modified xsi:type="dcterms:W3CDTF">2012-02-20T13:36:38Z</dcterms:modified>
</cp:coreProperties>
</file>