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81" r:id="rId4"/>
    <p:sldId id="296" r:id="rId5"/>
    <p:sldId id="297" r:id="rId6"/>
    <p:sldId id="298" r:id="rId7"/>
    <p:sldId id="300" r:id="rId8"/>
    <p:sldId id="299" r:id="rId9"/>
    <p:sldId id="301" r:id="rId10"/>
    <p:sldId id="302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CC"/>
    <a:srgbClr val="FEEF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3F53-7F15-4327-BDCC-2C0605B639A5}" type="datetimeFigureOut">
              <a:rPr lang="sk-SK" smtClean="0"/>
              <a:pPr/>
              <a:t>2. 2. 2012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DD1CA-5C57-4507-BA2D-91AF3B541B7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2. 2. 2012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2. 2. 2012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2. 2. 2012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7906-D821-4C96-88BE-07AC926DE057}" type="datetimeFigureOut">
              <a:rPr lang="sk-SK" smtClean="0"/>
              <a:pPr/>
              <a:t>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5715016"/>
            <a:ext cx="9144000" cy="1142984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928662" y="1785926"/>
            <a:ext cx="58579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k-SK" sz="7200" b="1" dirty="0" smtClean="0"/>
              <a:t>SYNERGIA </a:t>
            </a:r>
            <a:r>
              <a:rPr lang="sk-SK" sz="7200" b="1" dirty="0" err="1" smtClean="0"/>
              <a:t>alias</a:t>
            </a:r>
            <a:r>
              <a:rPr lang="sk-SK" sz="7200" b="1" dirty="0" smtClean="0"/>
              <a:t> SPOLUPRÁCA</a:t>
            </a:r>
            <a:endParaRPr lang="sk-SK" sz="7200" b="1" dirty="0"/>
          </a:p>
        </p:txBody>
      </p:sp>
      <p:pic>
        <p:nvPicPr>
          <p:cNvPr id="12" name="Obrázok 11" descr="s3-ki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96148" y="2285992"/>
            <a:ext cx="1986901" cy="4572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Obdĺžnik 12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285720" y="240549"/>
            <a:ext cx="3721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4800" b="1" dirty="0" smtClean="0">
                <a:solidFill>
                  <a:srgbClr val="663300"/>
                </a:solidFill>
              </a:rPr>
              <a:t>Dnešná téma: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</a:rPr>
              <a:t>Test </a:t>
            </a:r>
            <a:r>
              <a:rPr lang="sk-SK" sz="4800" b="1" dirty="0" smtClean="0">
                <a:solidFill>
                  <a:srgbClr val="663300"/>
                </a:solidFill>
              </a:rPr>
              <a:t>SYNERGIE…: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4" name="Obrázok 13" descr="MuzUkazujuciPrstom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2265" y="3488139"/>
            <a:ext cx="2571736" cy="3369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Skupina 11"/>
          <p:cNvGrpSpPr/>
          <p:nvPr/>
        </p:nvGrpSpPr>
        <p:grpSpPr>
          <a:xfrm>
            <a:off x="285720" y="3007547"/>
            <a:ext cx="5286412" cy="3779039"/>
            <a:chOff x="285720" y="3661277"/>
            <a:chExt cx="3929090" cy="3071834"/>
          </a:xfrm>
        </p:grpSpPr>
        <p:sp>
          <p:nvSpPr>
            <p:cNvPr id="10" name="Zaoblený obdĺžnik 9"/>
            <p:cNvSpPr/>
            <p:nvPr/>
          </p:nvSpPr>
          <p:spPr>
            <a:xfrm>
              <a:off x="285720" y="3661277"/>
              <a:ext cx="3929090" cy="3071833"/>
            </a:xfrm>
            <a:prstGeom prst="roundRect">
              <a:avLst>
                <a:gd name="adj" fmla="val 7200"/>
              </a:avLst>
            </a:prstGeom>
            <a:solidFill>
              <a:schemeClr val="bg1"/>
            </a:solidFill>
            <a:ln w="38100">
              <a:solidFill>
                <a:srgbClr val="6633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/>
            </a:p>
          </p:txBody>
        </p:sp>
        <p:pic>
          <p:nvPicPr>
            <p:cNvPr id="53250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57158" y="3684037"/>
              <a:ext cx="3643338" cy="3049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BlokTextu 12"/>
          <p:cNvSpPr txBox="1"/>
          <p:nvPr/>
        </p:nvSpPr>
        <p:spPr>
          <a:xfrm>
            <a:off x="285720" y="1000108"/>
            <a:ext cx="657229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>
                <a:solidFill>
                  <a:srgbClr val="FF0000"/>
                </a:solidFill>
              </a:rPr>
              <a:t>ZÁMER</a:t>
            </a:r>
            <a:r>
              <a:rPr lang="sk-SK" sz="2400" b="1" dirty="0" smtClean="0"/>
              <a:t>: Ako prispieť k tomu, aby naša škola (trieda) bola elitná a čo najlepšia pre všetkých?</a:t>
            </a:r>
          </a:p>
          <a:p>
            <a:pPr>
              <a:spcBef>
                <a:spcPts val="1200"/>
              </a:spcBef>
            </a:pPr>
            <a:r>
              <a:rPr lang="sk-SK" sz="2400" b="1" dirty="0" smtClean="0">
                <a:solidFill>
                  <a:srgbClr val="FF0000"/>
                </a:solidFill>
              </a:rPr>
              <a:t>STRANY</a:t>
            </a:r>
            <a:r>
              <a:rPr lang="sk-SK" sz="2400" b="1" dirty="0" smtClean="0"/>
              <a:t>: „</a:t>
            </a:r>
            <a:r>
              <a:rPr lang="sk-SK" sz="2400" b="1" u="sng" dirty="0" smtClean="0"/>
              <a:t>JA</a:t>
            </a:r>
            <a:r>
              <a:rPr lang="sk-SK" sz="2400" b="1" dirty="0" smtClean="0"/>
              <a:t>“ = naša trieda, žiaci; „</a:t>
            </a:r>
            <a:r>
              <a:rPr lang="sk-SK" sz="2400" b="1" u="sng" dirty="0" smtClean="0"/>
              <a:t>ONI</a:t>
            </a:r>
            <a:r>
              <a:rPr lang="sk-SK" sz="2400" b="1" dirty="0" smtClean="0"/>
              <a:t>“ = učitelia, profesori,…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CIEĽ HODINY: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1" name="Obrázok 10" descr="BabySuperma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85566" y="3357562"/>
            <a:ext cx="2069651" cy="3500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BlokTextu 11"/>
          <p:cNvSpPr txBox="1"/>
          <p:nvPr/>
        </p:nvSpPr>
        <p:spPr>
          <a:xfrm>
            <a:off x="571472" y="1500174"/>
            <a:ext cx="58579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4400" b="1" dirty="0" smtClean="0"/>
              <a:t>Porozumieť, kedy a ako môže platiť</a:t>
            </a:r>
          </a:p>
          <a:p>
            <a:pPr>
              <a:spcBef>
                <a:spcPts val="1200"/>
              </a:spcBef>
            </a:pPr>
            <a:r>
              <a:rPr lang="sk-SK" sz="16600" b="1" dirty="0" smtClean="0">
                <a:solidFill>
                  <a:srgbClr val="FF0000"/>
                </a:solidFill>
              </a:rPr>
              <a:t>1+1=3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Čo je to </a:t>
            </a:r>
            <a:r>
              <a:rPr lang="sk-SK" sz="4800" b="1" dirty="0" smtClean="0">
                <a:solidFill>
                  <a:srgbClr val="FF0000"/>
                </a:solidFill>
              </a:rPr>
              <a:t>SYNERGIA</a:t>
            </a:r>
            <a:r>
              <a:rPr lang="sk-SK" sz="4800" b="1" dirty="0" smtClean="0">
                <a:solidFill>
                  <a:srgbClr val="663300"/>
                </a:solidFill>
              </a:rPr>
              <a:t>?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28596" y="1142984"/>
            <a:ext cx="52864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i="1" dirty="0" smtClean="0"/>
              <a:t>„</a:t>
            </a:r>
            <a:r>
              <a:rPr lang="cs-CZ" sz="2400" b="1" i="1" dirty="0" smtClean="0"/>
              <a:t>Co je to synergie? Jednoduše řečeno je synergie taková spolupráce, kdy </a:t>
            </a:r>
            <a:r>
              <a:rPr lang="cs-CZ" sz="2400" b="1" i="1" dirty="0" smtClean="0">
                <a:solidFill>
                  <a:srgbClr val="FF0000"/>
                </a:solidFill>
              </a:rPr>
              <a:t>dva nebo více lidí společně nalézá lepší řešení, než jakých by mohli dosáhnout jednotlivě</a:t>
            </a:r>
            <a:r>
              <a:rPr lang="sk-SK" sz="2400" b="1" i="1" dirty="0" smtClean="0"/>
              <a:t>.“</a:t>
            </a:r>
          </a:p>
          <a:p>
            <a:pPr>
              <a:spcBef>
                <a:spcPts val="1200"/>
              </a:spcBef>
            </a:pPr>
            <a:r>
              <a:rPr lang="sk-SK" sz="2400" b="1" i="1" dirty="0" smtClean="0"/>
              <a:t>(</a:t>
            </a:r>
            <a:r>
              <a:rPr lang="sk-SK" sz="2400" b="1" i="1" dirty="0" err="1" smtClean="0"/>
              <a:t>Sean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Covey</a:t>
            </a:r>
            <a:r>
              <a:rPr lang="sk-SK" sz="2400" b="1" i="1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sk-SK" sz="2400" b="1" i="1" dirty="0" smtClean="0"/>
              <a:t>„Synergia je všadeprítomná v prírode. Ak dáte dokopy dva kusy dreva, znesú oveľa väčšiu záťaž než znesie každý z nich sám osebe. </a:t>
            </a:r>
            <a:r>
              <a:rPr lang="sk-SK" sz="2400" b="1" i="1" dirty="0" smtClean="0">
                <a:solidFill>
                  <a:srgbClr val="FF0000"/>
                </a:solidFill>
              </a:rPr>
              <a:t>Celok je väčší než suma jeho častí</a:t>
            </a:r>
            <a:r>
              <a:rPr lang="sk-SK" sz="2400" b="1" i="1" dirty="0" smtClean="0"/>
              <a:t>. Jeden plus jeden sú tri alebo i viac.“</a:t>
            </a:r>
          </a:p>
          <a:p>
            <a:pPr>
              <a:spcBef>
                <a:spcPts val="1200"/>
              </a:spcBef>
            </a:pPr>
            <a:r>
              <a:rPr lang="sk-SK" sz="2400" b="1" i="1" dirty="0" smtClean="0"/>
              <a:t>(</a:t>
            </a:r>
            <a:r>
              <a:rPr lang="sk-SK" sz="2400" b="1" i="1" dirty="0" err="1" smtClean="0"/>
              <a:t>Stephen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Covey</a:t>
            </a:r>
            <a:r>
              <a:rPr lang="sk-SK" sz="2400" b="1" i="1" dirty="0" smtClean="0"/>
              <a:t>)</a:t>
            </a:r>
          </a:p>
        </p:txBody>
      </p:sp>
      <p:pic>
        <p:nvPicPr>
          <p:cNvPr id="12" name="Obrázok 11" descr="CudzineckaLegia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645792" y="3643314"/>
            <a:ext cx="3498208" cy="32146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0" y="1214422"/>
            <a:ext cx="6858016" cy="571504"/>
          </a:xfrm>
          <a:prstGeom prst="rect">
            <a:avLst/>
          </a:prstGeom>
          <a:solidFill>
            <a:srgbClr val="663300"/>
          </a:solidFill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endParaRPr lang="sk-SK" sz="3200" b="1" dirty="0" smtClean="0"/>
          </a:p>
        </p:txBody>
      </p:sp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</a:rPr>
              <a:t>Predpoklady</a:t>
            </a:r>
            <a:r>
              <a:rPr lang="sk-SK" sz="4800" b="1" dirty="0" smtClean="0">
                <a:solidFill>
                  <a:srgbClr val="663300"/>
                </a:solidFill>
              </a:rPr>
              <a:t> SYNERGIE: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57158" y="1214422"/>
            <a:ext cx="635798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chemeClr val="bg1"/>
                </a:solidFill>
              </a:rPr>
              <a:t>WIN / WIN</a:t>
            </a:r>
          </a:p>
          <a:p>
            <a:pPr>
              <a:spcBef>
                <a:spcPts val="1200"/>
              </a:spcBef>
            </a:pPr>
            <a:r>
              <a:rPr lang="sk-SK" sz="2400" b="1" dirty="0" smtClean="0"/>
              <a:t>- </a:t>
            </a:r>
            <a:r>
              <a:rPr lang="sk-SK" sz="2400" b="1" dirty="0" smtClean="0">
                <a:solidFill>
                  <a:srgbClr val="FF0000"/>
                </a:solidFill>
              </a:rPr>
              <a:t>Definuje SPOLOČNÝ CIEĽ / SPOLOČNÝ ZÁUJEM</a:t>
            </a:r>
            <a:r>
              <a:rPr lang="sk-SK" sz="2400" b="1" dirty="0" smtClean="0"/>
              <a:t>, na ktorom môžeme synergicky spolupracovať.</a:t>
            </a:r>
          </a:p>
          <a:p>
            <a:pPr>
              <a:spcBef>
                <a:spcPts val="1200"/>
              </a:spcBef>
            </a:pPr>
            <a:r>
              <a:rPr lang="sk-SK" sz="2400" b="1" dirty="0" smtClean="0"/>
              <a:t>- Ak takýto spoločný cieľ  (záujem) nejestvuje, nie je možná žiadna spoločná synergia – o tom je stratégia „Alebo W/W, alebo ŽAIDNA DOHODA“.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0" y="4118789"/>
            <a:ext cx="6858016" cy="571504"/>
          </a:xfrm>
          <a:prstGeom prst="rect">
            <a:avLst/>
          </a:prstGeom>
          <a:solidFill>
            <a:srgbClr val="663300"/>
          </a:solidFill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endParaRPr lang="sk-SK" sz="3200" b="1" dirty="0" smtClean="0"/>
          </a:p>
        </p:txBody>
      </p:sp>
      <p:sp>
        <p:nvSpPr>
          <p:cNvPr id="14" name="BlokTextu 13"/>
          <p:cNvSpPr txBox="1"/>
          <p:nvPr/>
        </p:nvSpPr>
        <p:spPr>
          <a:xfrm>
            <a:off x="357158" y="4118789"/>
            <a:ext cx="635798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chemeClr val="bg1"/>
                </a:solidFill>
              </a:rPr>
              <a:t>POČÚVANIE a EMPATIA</a:t>
            </a:r>
          </a:p>
          <a:p>
            <a:pPr>
              <a:spcBef>
                <a:spcPts val="1200"/>
              </a:spcBef>
            </a:pPr>
            <a:r>
              <a:rPr lang="sk-SK" sz="2400" b="1" dirty="0" smtClean="0">
                <a:solidFill>
                  <a:srgbClr val="FF0000"/>
                </a:solidFill>
              </a:rPr>
              <a:t>Bez neho sa nielen nezhodneme </a:t>
            </a:r>
            <a:r>
              <a:rPr lang="sk-SK" sz="2400" b="1" dirty="0" smtClean="0"/>
              <a:t>na spoločnom cieli a spoločných záujmoch,…</a:t>
            </a:r>
          </a:p>
          <a:p>
            <a:pPr>
              <a:spcBef>
                <a:spcPts val="1200"/>
              </a:spcBef>
            </a:pPr>
            <a:r>
              <a:rPr lang="sk-SK" sz="2400" b="1" dirty="0" smtClean="0"/>
              <a:t>… ale </a:t>
            </a:r>
            <a:r>
              <a:rPr lang="sk-SK" sz="2400" b="1" dirty="0" smtClean="0">
                <a:solidFill>
                  <a:srgbClr val="FF0000"/>
                </a:solidFill>
              </a:rPr>
              <a:t>ani nedokážeme spolupracovať </a:t>
            </a:r>
            <a:r>
              <a:rPr lang="sk-SK" sz="2400" b="1" dirty="0" smtClean="0"/>
              <a:t>a vytvoriť synergický efekt.</a:t>
            </a:r>
          </a:p>
        </p:txBody>
      </p:sp>
      <p:pic>
        <p:nvPicPr>
          <p:cNvPr id="18" name="Obrázok 17" descr="psd003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00892" y="1000108"/>
            <a:ext cx="2054598" cy="20545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Obrázok 18" descr="psd129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29454" y="4126308"/>
            <a:ext cx="2214546" cy="2214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0" y="1214422"/>
            <a:ext cx="6858016" cy="571504"/>
          </a:xfrm>
          <a:prstGeom prst="rect">
            <a:avLst/>
          </a:prstGeom>
          <a:solidFill>
            <a:srgbClr val="663300"/>
          </a:solidFill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endParaRPr lang="sk-SK" sz="3200" b="1" dirty="0" smtClean="0"/>
          </a:p>
        </p:txBody>
      </p:sp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</a:rPr>
              <a:t>Predpoklady</a:t>
            </a:r>
            <a:r>
              <a:rPr lang="sk-SK" sz="4800" b="1" dirty="0" smtClean="0">
                <a:solidFill>
                  <a:srgbClr val="663300"/>
                </a:solidFill>
              </a:rPr>
              <a:t> SYNERGIE: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57158" y="1214422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chemeClr val="bg1"/>
                </a:solidFill>
              </a:rPr>
              <a:t>DÔVERA a SPOLUPRÁCA</a:t>
            </a:r>
          </a:p>
        </p:txBody>
      </p:sp>
      <p:grpSp>
        <p:nvGrpSpPr>
          <p:cNvPr id="51206" name="Group 6"/>
          <p:cNvGrpSpPr>
            <a:grpSpLocks noChangeAspect="1"/>
          </p:cNvGrpSpPr>
          <p:nvPr/>
        </p:nvGrpSpPr>
        <p:grpSpPr bwMode="auto">
          <a:xfrm>
            <a:off x="1214438" y="2143125"/>
            <a:ext cx="4346575" cy="4281488"/>
            <a:chOff x="765" y="1350"/>
            <a:chExt cx="2738" cy="2697"/>
          </a:xfrm>
        </p:grpSpPr>
        <p:sp>
          <p:nvSpPr>
            <p:cNvPr id="51205" name="AutoShape 5"/>
            <p:cNvSpPr>
              <a:spLocks noChangeAspect="1" noChangeArrowheads="1" noTextEdit="1"/>
            </p:cNvSpPr>
            <p:nvPr/>
          </p:nvSpPr>
          <p:spPr bwMode="auto">
            <a:xfrm>
              <a:off x="765" y="1350"/>
              <a:ext cx="2738" cy="2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1075" y="3811"/>
              <a:ext cx="1925" cy="220"/>
            </a:xfrm>
            <a:prstGeom prst="rect">
              <a:avLst/>
            </a:prstGeom>
            <a:solidFill>
              <a:srgbClr val="663300"/>
            </a:solidFill>
            <a:ln w="17" cap="rnd">
              <a:solidFill>
                <a:srgbClr val="14151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51208" name="Rectangle 8"/>
            <p:cNvSpPr>
              <a:spLocks noChangeArrowheads="1"/>
            </p:cNvSpPr>
            <p:nvPr/>
          </p:nvSpPr>
          <p:spPr bwMode="auto">
            <a:xfrm>
              <a:off x="780" y="1824"/>
              <a:ext cx="256" cy="1949"/>
            </a:xfrm>
            <a:prstGeom prst="rect">
              <a:avLst/>
            </a:prstGeom>
            <a:solidFill>
              <a:srgbClr val="663300"/>
            </a:solidFill>
            <a:ln w="17" cap="rnd">
              <a:solidFill>
                <a:srgbClr val="14151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51209" name="Freeform 9"/>
            <p:cNvSpPr>
              <a:spLocks noEditPoints="1"/>
            </p:cNvSpPr>
            <p:nvPr/>
          </p:nvSpPr>
          <p:spPr bwMode="auto">
            <a:xfrm>
              <a:off x="1598" y="3830"/>
              <a:ext cx="987" cy="130"/>
            </a:xfrm>
            <a:custGeom>
              <a:avLst/>
              <a:gdLst/>
              <a:ahLst/>
              <a:cxnLst>
                <a:cxn ang="0">
                  <a:pos x="251" y="672"/>
                </a:cxn>
                <a:cxn ang="0">
                  <a:pos x="313" y="525"/>
                </a:cxn>
                <a:cxn ang="0">
                  <a:pos x="48" y="230"/>
                </a:cxn>
                <a:cxn ang="0">
                  <a:pos x="475" y="331"/>
                </a:cxn>
                <a:cxn ang="0">
                  <a:pos x="158" y="271"/>
                </a:cxn>
                <a:cxn ang="0">
                  <a:pos x="401" y="429"/>
                </a:cxn>
                <a:cxn ang="0">
                  <a:pos x="381" y="753"/>
                </a:cxn>
                <a:cxn ang="0">
                  <a:pos x="595" y="764"/>
                </a:cxn>
                <a:cxn ang="0">
                  <a:pos x="1024" y="226"/>
                </a:cxn>
                <a:cxn ang="0">
                  <a:pos x="924" y="527"/>
                </a:cxn>
                <a:cxn ang="0">
                  <a:pos x="595" y="764"/>
                </a:cxn>
                <a:cxn ang="0">
                  <a:pos x="881" y="423"/>
                </a:cxn>
                <a:cxn ang="0">
                  <a:pos x="865" y="265"/>
                </a:cxn>
                <a:cxn ang="0">
                  <a:pos x="1163" y="309"/>
                </a:cxn>
                <a:cxn ang="0">
                  <a:pos x="1643" y="231"/>
                </a:cxn>
                <a:cxn ang="0">
                  <a:pos x="1215" y="692"/>
                </a:cxn>
                <a:cxn ang="0">
                  <a:pos x="1430" y="670"/>
                </a:cxn>
                <a:cxn ang="0">
                  <a:pos x="1430" y="252"/>
                </a:cxn>
                <a:cxn ang="0">
                  <a:pos x="1822" y="163"/>
                </a:cxn>
                <a:cxn ang="0">
                  <a:pos x="2248" y="764"/>
                </a:cxn>
                <a:cxn ang="0">
                  <a:pos x="2457" y="486"/>
                </a:cxn>
                <a:cxn ang="0">
                  <a:pos x="2659" y="649"/>
                </a:cxn>
                <a:cxn ang="0">
                  <a:pos x="2818" y="158"/>
                </a:cxn>
                <a:cxn ang="0">
                  <a:pos x="2700" y="756"/>
                </a:cxn>
                <a:cxn ang="0">
                  <a:pos x="2347" y="635"/>
                </a:cxn>
                <a:cxn ang="0">
                  <a:pos x="2947" y="158"/>
                </a:cxn>
                <a:cxn ang="0">
                  <a:pos x="3411" y="344"/>
                </a:cxn>
                <a:cxn ang="0">
                  <a:pos x="3149" y="536"/>
                </a:cxn>
                <a:cxn ang="0">
                  <a:pos x="3070" y="261"/>
                </a:cxn>
                <a:cxn ang="0">
                  <a:pos x="3271" y="393"/>
                </a:cxn>
                <a:cxn ang="0">
                  <a:pos x="3129" y="261"/>
                </a:cxn>
                <a:cxn ang="0">
                  <a:pos x="3770" y="158"/>
                </a:cxn>
                <a:cxn ang="0">
                  <a:pos x="3968" y="441"/>
                </a:cxn>
                <a:cxn ang="0">
                  <a:pos x="4057" y="764"/>
                </a:cxn>
                <a:cxn ang="0">
                  <a:pos x="3721" y="518"/>
                </a:cxn>
                <a:cxn ang="0">
                  <a:pos x="3512" y="764"/>
                </a:cxn>
                <a:cxn ang="0">
                  <a:pos x="3869" y="381"/>
                </a:cxn>
                <a:cxn ang="0">
                  <a:pos x="3730" y="261"/>
                </a:cxn>
                <a:cxn ang="0">
                  <a:pos x="4537" y="764"/>
                </a:cxn>
                <a:cxn ang="0">
                  <a:pos x="4062" y="764"/>
                </a:cxn>
                <a:cxn ang="0">
                  <a:pos x="4445" y="524"/>
                </a:cxn>
                <a:cxn ang="0">
                  <a:pos x="4291" y="123"/>
                </a:cxn>
                <a:cxn ang="0">
                  <a:pos x="4291" y="123"/>
                </a:cxn>
                <a:cxn ang="0">
                  <a:pos x="4989" y="774"/>
                </a:cxn>
                <a:cxn ang="0">
                  <a:pos x="4997" y="148"/>
                </a:cxn>
                <a:cxn ang="0">
                  <a:pos x="5073" y="280"/>
                </a:cxn>
                <a:cxn ang="0">
                  <a:pos x="4881" y="621"/>
                </a:cxn>
                <a:cxn ang="0">
                  <a:pos x="5893" y="764"/>
                </a:cxn>
                <a:cxn ang="0">
                  <a:pos x="5414" y="764"/>
                </a:cxn>
                <a:cxn ang="0">
                  <a:pos x="5893" y="764"/>
                </a:cxn>
                <a:cxn ang="0">
                  <a:pos x="5667" y="524"/>
                </a:cxn>
              </a:cxnLst>
              <a:rect l="0" t="0" r="r" b="b"/>
              <a:pathLst>
                <a:path w="5893" h="775">
                  <a:moveTo>
                    <a:pt x="0" y="567"/>
                  </a:moveTo>
                  <a:lnTo>
                    <a:pt x="119" y="555"/>
                  </a:lnTo>
                  <a:cubicBezTo>
                    <a:pt x="126" y="595"/>
                    <a:pt x="140" y="625"/>
                    <a:pt x="162" y="643"/>
                  </a:cubicBezTo>
                  <a:cubicBezTo>
                    <a:pt x="184" y="662"/>
                    <a:pt x="214" y="672"/>
                    <a:pt x="251" y="672"/>
                  </a:cubicBezTo>
                  <a:cubicBezTo>
                    <a:pt x="290" y="672"/>
                    <a:pt x="320" y="663"/>
                    <a:pt x="340" y="646"/>
                  </a:cubicBezTo>
                  <a:cubicBezTo>
                    <a:pt x="360" y="630"/>
                    <a:pt x="370" y="610"/>
                    <a:pt x="370" y="588"/>
                  </a:cubicBezTo>
                  <a:cubicBezTo>
                    <a:pt x="370" y="574"/>
                    <a:pt x="366" y="561"/>
                    <a:pt x="357" y="551"/>
                  </a:cubicBezTo>
                  <a:cubicBezTo>
                    <a:pt x="349" y="541"/>
                    <a:pt x="334" y="533"/>
                    <a:pt x="313" y="525"/>
                  </a:cubicBezTo>
                  <a:cubicBezTo>
                    <a:pt x="299" y="520"/>
                    <a:pt x="266" y="511"/>
                    <a:pt x="215" y="499"/>
                  </a:cubicBezTo>
                  <a:cubicBezTo>
                    <a:pt x="150" y="482"/>
                    <a:pt x="104" y="462"/>
                    <a:pt x="77" y="439"/>
                  </a:cubicBezTo>
                  <a:cubicBezTo>
                    <a:pt x="40" y="405"/>
                    <a:pt x="21" y="365"/>
                    <a:pt x="21" y="317"/>
                  </a:cubicBezTo>
                  <a:cubicBezTo>
                    <a:pt x="21" y="286"/>
                    <a:pt x="30" y="257"/>
                    <a:pt x="48" y="230"/>
                  </a:cubicBezTo>
                  <a:cubicBezTo>
                    <a:pt x="65" y="203"/>
                    <a:pt x="90" y="183"/>
                    <a:pt x="123" y="169"/>
                  </a:cubicBezTo>
                  <a:cubicBezTo>
                    <a:pt x="156" y="155"/>
                    <a:pt x="196" y="148"/>
                    <a:pt x="243" y="148"/>
                  </a:cubicBezTo>
                  <a:cubicBezTo>
                    <a:pt x="319" y="148"/>
                    <a:pt x="376" y="164"/>
                    <a:pt x="414" y="198"/>
                  </a:cubicBezTo>
                  <a:cubicBezTo>
                    <a:pt x="453" y="231"/>
                    <a:pt x="473" y="276"/>
                    <a:pt x="475" y="331"/>
                  </a:cubicBezTo>
                  <a:lnTo>
                    <a:pt x="353" y="337"/>
                  </a:lnTo>
                  <a:cubicBezTo>
                    <a:pt x="347" y="306"/>
                    <a:pt x="336" y="283"/>
                    <a:pt x="319" y="270"/>
                  </a:cubicBezTo>
                  <a:cubicBezTo>
                    <a:pt x="302" y="256"/>
                    <a:pt x="276" y="249"/>
                    <a:pt x="241" y="249"/>
                  </a:cubicBezTo>
                  <a:cubicBezTo>
                    <a:pt x="206" y="249"/>
                    <a:pt x="178" y="256"/>
                    <a:pt x="158" y="271"/>
                  </a:cubicBezTo>
                  <a:cubicBezTo>
                    <a:pt x="145" y="280"/>
                    <a:pt x="138" y="293"/>
                    <a:pt x="138" y="308"/>
                  </a:cubicBezTo>
                  <a:cubicBezTo>
                    <a:pt x="138" y="323"/>
                    <a:pt x="144" y="335"/>
                    <a:pt x="157" y="345"/>
                  </a:cubicBezTo>
                  <a:cubicBezTo>
                    <a:pt x="172" y="358"/>
                    <a:pt x="209" y="372"/>
                    <a:pt x="269" y="386"/>
                  </a:cubicBezTo>
                  <a:cubicBezTo>
                    <a:pt x="329" y="400"/>
                    <a:pt x="373" y="414"/>
                    <a:pt x="401" y="429"/>
                  </a:cubicBezTo>
                  <a:cubicBezTo>
                    <a:pt x="430" y="444"/>
                    <a:pt x="452" y="465"/>
                    <a:pt x="468" y="491"/>
                  </a:cubicBezTo>
                  <a:cubicBezTo>
                    <a:pt x="484" y="517"/>
                    <a:pt x="492" y="549"/>
                    <a:pt x="492" y="588"/>
                  </a:cubicBezTo>
                  <a:cubicBezTo>
                    <a:pt x="492" y="622"/>
                    <a:pt x="483" y="655"/>
                    <a:pt x="463" y="685"/>
                  </a:cubicBezTo>
                  <a:cubicBezTo>
                    <a:pt x="444" y="715"/>
                    <a:pt x="417" y="738"/>
                    <a:pt x="381" y="753"/>
                  </a:cubicBezTo>
                  <a:cubicBezTo>
                    <a:pt x="346" y="768"/>
                    <a:pt x="302" y="775"/>
                    <a:pt x="250" y="775"/>
                  </a:cubicBezTo>
                  <a:cubicBezTo>
                    <a:pt x="173" y="775"/>
                    <a:pt x="114" y="757"/>
                    <a:pt x="73" y="722"/>
                  </a:cubicBezTo>
                  <a:cubicBezTo>
                    <a:pt x="32" y="686"/>
                    <a:pt x="7" y="635"/>
                    <a:pt x="0" y="567"/>
                  </a:cubicBezTo>
                  <a:close/>
                  <a:moveTo>
                    <a:pt x="595" y="764"/>
                  </a:moveTo>
                  <a:lnTo>
                    <a:pt x="595" y="158"/>
                  </a:lnTo>
                  <a:lnTo>
                    <a:pt x="792" y="158"/>
                  </a:lnTo>
                  <a:cubicBezTo>
                    <a:pt x="866" y="158"/>
                    <a:pt x="914" y="161"/>
                    <a:pt x="937" y="167"/>
                  </a:cubicBezTo>
                  <a:cubicBezTo>
                    <a:pt x="972" y="176"/>
                    <a:pt x="1001" y="196"/>
                    <a:pt x="1024" y="226"/>
                  </a:cubicBezTo>
                  <a:cubicBezTo>
                    <a:pt x="1048" y="257"/>
                    <a:pt x="1060" y="296"/>
                    <a:pt x="1060" y="344"/>
                  </a:cubicBezTo>
                  <a:cubicBezTo>
                    <a:pt x="1060" y="382"/>
                    <a:pt x="1053" y="413"/>
                    <a:pt x="1039" y="438"/>
                  </a:cubicBezTo>
                  <a:cubicBezTo>
                    <a:pt x="1026" y="464"/>
                    <a:pt x="1009" y="484"/>
                    <a:pt x="988" y="498"/>
                  </a:cubicBezTo>
                  <a:cubicBezTo>
                    <a:pt x="967" y="513"/>
                    <a:pt x="946" y="522"/>
                    <a:pt x="924" y="527"/>
                  </a:cubicBezTo>
                  <a:cubicBezTo>
                    <a:pt x="895" y="533"/>
                    <a:pt x="853" y="536"/>
                    <a:pt x="797" y="536"/>
                  </a:cubicBezTo>
                  <a:lnTo>
                    <a:pt x="718" y="536"/>
                  </a:lnTo>
                  <a:lnTo>
                    <a:pt x="718" y="764"/>
                  </a:lnTo>
                  <a:lnTo>
                    <a:pt x="595" y="764"/>
                  </a:lnTo>
                  <a:close/>
                  <a:moveTo>
                    <a:pt x="718" y="261"/>
                  </a:moveTo>
                  <a:lnTo>
                    <a:pt x="718" y="433"/>
                  </a:lnTo>
                  <a:lnTo>
                    <a:pt x="785" y="433"/>
                  </a:lnTo>
                  <a:cubicBezTo>
                    <a:pt x="833" y="433"/>
                    <a:pt x="865" y="429"/>
                    <a:pt x="881" y="423"/>
                  </a:cubicBezTo>
                  <a:cubicBezTo>
                    <a:pt x="898" y="417"/>
                    <a:pt x="910" y="407"/>
                    <a:pt x="920" y="393"/>
                  </a:cubicBezTo>
                  <a:cubicBezTo>
                    <a:pt x="929" y="380"/>
                    <a:pt x="933" y="364"/>
                    <a:pt x="933" y="346"/>
                  </a:cubicBezTo>
                  <a:cubicBezTo>
                    <a:pt x="933" y="324"/>
                    <a:pt x="927" y="306"/>
                    <a:pt x="914" y="292"/>
                  </a:cubicBezTo>
                  <a:cubicBezTo>
                    <a:pt x="901" y="277"/>
                    <a:pt x="885" y="268"/>
                    <a:pt x="865" y="265"/>
                  </a:cubicBezTo>
                  <a:cubicBezTo>
                    <a:pt x="850" y="262"/>
                    <a:pt x="821" y="261"/>
                    <a:pt x="777" y="261"/>
                  </a:cubicBezTo>
                  <a:lnTo>
                    <a:pt x="718" y="261"/>
                  </a:lnTo>
                  <a:close/>
                  <a:moveTo>
                    <a:pt x="1135" y="465"/>
                  </a:moveTo>
                  <a:cubicBezTo>
                    <a:pt x="1135" y="403"/>
                    <a:pt x="1144" y="351"/>
                    <a:pt x="1163" y="309"/>
                  </a:cubicBezTo>
                  <a:cubicBezTo>
                    <a:pt x="1177" y="279"/>
                    <a:pt x="1195" y="251"/>
                    <a:pt x="1219" y="226"/>
                  </a:cubicBezTo>
                  <a:cubicBezTo>
                    <a:pt x="1243" y="202"/>
                    <a:pt x="1269" y="184"/>
                    <a:pt x="1298" y="172"/>
                  </a:cubicBezTo>
                  <a:cubicBezTo>
                    <a:pt x="1335" y="156"/>
                    <a:pt x="1379" y="148"/>
                    <a:pt x="1428" y="148"/>
                  </a:cubicBezTo>
                  <a:cubicBezTo>
                    <a:pt x="1518" y="148"/>
                    <a:pt x="1589" y="175"/>
                    <a:pt x="1643" y="231"/>
                  </a:cubicBezTo>
                  <a:cubicBezTo>
                    <a:pt x="1696" y="286"/>
                    <a:pt x="1723" y="363"/>
                    <a:pt x="1723" y="462"/>
                  </a:cubicBezTo>
                  <a:cubicBezTo>
                    <a:pt x="1723" y="560"/>
                    <a:pt x="1696" y="636"/>
                    <a:pt x="1643" y="692"/>
                  </a:cubicBezTo>
                  <a:cubicBezTo>
                    <a:pt x="1590" y="747"/>
                    <a:pt x="1519" y="774"/>
                    <a:pt x="1430" y="774"/>
                  </a:cubicBezTo>
                  <a:cubicBezTo>
                    <a:pt x="1340" y="774"/>
                    <a:pt x="1268" y="747"/>
                    <a:pt x="1215" y="692"/>
                  </a:cubicBezTo>
                  <a:cubicBezTo>
                    <a:pt x="1162" y="637"/>
                    <a:pt x="1135" y="561"/>
                    <a:pt x="1135" y="465"/>
                  </a:cubicBezTo>
                  <a:close/>
                  <a:moveTo>
                    <a:pt x="1261" y="461"/>
                  </a:moveTo>
                  <a:cubicBezTo>
                    <a:pt x="1261" y="529"/>
                    <a:pt x="1277" y="581"/>
                    <a:pt x="1309" y="617"/>
                  </a:cubicBezTo>
                  <a:cubicBezTo>
                    <a:pt x="1340" y="652"/>
                    <a:pt x="1381" y="670"/>
                    <a:pt x="1430" y="670"/>
                  </a:cubicBezTo>
                  <a:cubicBezTo>
                    <a:pt x="1478" y="670"/>
                    <a:pt x="1518" y="652"/>
                    <a:pt x="1550" y="617"/>
                  </a:cubicBezTo>
                  <a:cubicBezTo>
                    <a:pt x="1581" y="582"/>
                    <a:pt x="1596" y="529"/>
                    <a:pt x="1596" y="459"/>
                  </a:cubicBezTo>
                  <a:cubicBezTo>
                    <a:pt x="1596" y="390"/>
                    <a:pt x="1581" y="338"/>
                    <a:pt x="1551" y="304"/>
                  </a:cubicBezTo>
                  <a:cubicBezTo>
                    <a:pt x="1520" y="269"/>
                    <a:pt x="1480" y="252"/>
                    <a:pt x="1430" y="252"/>
                  </a:cubicBezTo>
                  <a:cubicBezTo>
                    <a:pt x="1379" y="252"/>
                    <a:pt x="1338" y="270"/>
                    <a:pt x="1307" y="304"/>
                  </a:cubicBezTo>
                  <a:cubicBezTo>
                    <a:pt x="1277" y="339"/>
                    <a:pt x="1261" y="391"/>
                    <a:pt x="1261" y="461"/>
                  </a:cubicBezTo>
                  <a:close/>
                  <a:moveTo>
                    <a:pt x="1822" y="764"/>
                  </a:moveTo>
                  <a:lnTo>
                    <a:pt x="1822" y="163"/>
                  </a:lnTo>
                  <a:lnTo>
                    <a:pt x="1944" y="163"/>
                  </a:lnTo>
                  <a:lnTo>
                    <a:pt x="1944" y="662"/>
                  </a:lnTo>
                  <a:lnTo>
                    <a:pt x="2248" y="662"/>
                  </a:lnTo>
                  <a:lnTo>
                    <a:pt x="2248" y="764"/>
                  </a:lnTo>
                  <a:lnTo>
                    <a:pt x="1822" y="764"/>
                  </a:lnTo>
                  <a:close/>
                  <a:moveTo>
                    <a:pt x="2335" y="158"/>
                  </a:moveTo>
                  <a:lnTo>
                    <a:pt x="2457" y="158"/>
                  </a:lnTo>
                  <a:lnTo>
                    <a:pt x="2457" y="486"/>
                  </a:lnTo>
                  <a:cubicBezTo>
                    <a:pt x="2457" y="538"/>
                    <a:pt x="2459" y="572"/>
                    <a:pt x="2462" y="588"/>
                  </a:cubicBezTo>
                  <a:cubicBezTo>
                    <a:pt x="2467" y="612"/>
                    <a:pt x="2480" y="632"/>
                    <a:pt x="2499" y="647"/>
                  </a:cubicBezTo>
                  <a:cubicBezTo>
                    <a:pt x="2519" y="662"/>
                    <a:pt x="2546" y="670"/>
                    <a:pt x="2580" y="670"/>
                  </a:cubicBezTo>
                  <a:cubicBezTo>
                    <a:pt x="2615" y="670"/>
                    <a:pt x="2641" y="663"/>
                    <a:pt x="2659" y="649"/>
                  </a:cubicBezTo>
                  <a:cubicBezTo>
                    <a:pt x="2676" y="634"/>
                    <a:pt x="2687" y="617"/>
                    <a:pt x="2690" y="596"/>
                  </a:cubicBezTo>
                  <a:cubicBezTo>
                    <a:pt x="2694" y="576"/>
                    <a:pt x="2696" y="541"/>
                    <a:pt x="2696" y="493"/>
                  </a:cubicBezTo>
                  <a:lnTo>
                    <a:pt x="2696" y="158"/>
                  </a:lnTo>
                  <a:lnTo>
                    <a:pt x="2818" y="158"/>
                  </a:lnTo>
                  <a:lnTo>
                    <a:pt x="2818" y="476"/>
                  </a:lnTo>
                  <a:cubicBezTo>
                    <a:pt x="2818" y="549"/>
                    <a:pt x="2815" y="601"/>
                    <a:pt x="2808" y="631"/>
                  </a:cubicBezTo>
                  <a:cubicBezTo>
                    <a:pt x="2802" y="661"/>
                    <a:pt x="2789" y="686"/>
                    <a:pt x="2772" y="707"/>
                  </a:cubicBezTo>
                  <a:cubicBezTo>
                    <a:pt x="2754" y="727"/>
                    <a:pt x="2730" y="744"/>
                    <a:pt x="2700" y="756"/>
                  </a:cubicBezTo>
                  <a:cubicBezTo>
                    <a:pt x="2671" y="768"/>
                    <a:pt x="2632" y="774"/>
                    <a:pt x="2584" y="774"/>
                  </a:cubicBezTo>
                  <a:cubicBezTo>
                    <a:pt x="2526" y="774"/>
                    <a:pt x="2482" y="768"/>
                    <a:pt x="2452" y="754"/>
                  </a:cubicBezTo>
                  <a:cubicBezTo>
                    <a:pt x="2422" y="741"/>
                    <a:pt x="2399" y="724"/>
                    <a:pt x="2381" y="702"/>
                  </a:cubicBezTo>
                  <a:cubicBezTo>
                    <a:pt x="2364" y="681"/>
                    <a:pt x="2352" y="659"/>
                    <a:pt x="2347" y="635"/>
                  </a:cubicBezTo>
                  <a:cubicBezTo>
                    <a:pt x="2339" y="600"/>
                    <a:pt x="2335" y="549"/>
                    <a:pt x="2335" y="481"/>
                  </a:cubicBezTo>
                  <a:lnTo>
                    <a:pt x="2335" y="158"/>
                  </a:lnTo>
                  <a:close/>
                  <a:moveTo>
                    <a:pt x="2947" y="764"/>
                  </a:moveTo>
                  <a:lnTo>
                    <a:pt x="2947" y="158"/>
                  </a:lnTo>
                  <a:lnTo>
                    <a:pt x="3143" y="158"/>
                  </a:lnTo>
                  <a:cubicBezTo>
                    <a:pt x="3218" y="158"/>
                    <a:pt x="3266" y="161"/>
                    <a:pt x="3289" y="167"/>
                  </a:cubicBezTo>
                  <a:cubicBezTo>
                    <a:pt x="3324" y="176"/>
                    <a:pt x="3353" y="196"/>
                    <a:pt x="3376" y="226"/>
                  </a:cubicBezTo>
                  <a:cubicBezTo>
                    <a:pt x="3400" y="257"/>
                    <a:pt x="3411" y="296"/>
                    <a:pt x="3411" y="344"/>
                  </a:cubicBezTo>
                  <a:cubicBezTo>
                    <a:pt x="3411" y="382"/>
                    <a:pt x="3405" y="413"/>
                    <a:pt x="3391" y="438"/>
                  </a:cubicBezTo>
                  <a:cubicBezTo>
                    <a:pt x="3378" y="464"/>
                    <a:pt x="3361" y="484"/>
                    <a:pt x="3340" y="498"/>
                  </a:cubicBezTo>
                  <a:cubicBezTo>
                    <a:pt x="3319" y="513"/>
                    <a:pt x="3298" y="522"/>
                    <a:pt x="3276" y="527"/>
                  </a:cubicBezTo>
                  <a:cubicBezTo>
                    <a:pt x="3247" y="533"/>
                    <a:pt x="3205" y="536"/>
                    <a:pt x="3149" y="536"/>
                  </a:cubicBezTo>
                  <a:lnTo>
                    <a:pt x="3070" y="536"/>
                  </a:lnTo>
                  <a:lnTo>
                    <a:pt x="3070" y="764"/>
                  </a:lnTo>
                  <a:lnTo>
                    <a:pt x="2947" y="764"/>
                  </a:lnTo>
                  <a:close/>
                  <a:moveTo>
                    <a:pt x="3070" y="261"/>
                  </a:moveTo>
                  <a:lnTo>
                    <a:pt x="3070" y="433"/>
                  </a:lnTo>
                  <a:lnTo>
                    <a:pt x="3136" y="433"/>
                  </a:lnTo>
                  <a:cubicBezTo>
                    <a:pt x="3185" y="433"/>
                    <a:pt x="3217" y="429"/>
                    <a:pt x="3233" y="423"/>
                  </a:cubicBezTo>
                  <a:cubicBezTo>
                    <a:pt x="3249" y="417"/>
                    <a:pt x="3262" y="407"/>
                    <a:pt x="3271" y="393"/>
                  </a:cubicBezTo>
                  <a:cubicBezTo>
                    <a:pt x="3281" y="380"/>
                    <a:pt x="3285" y="364"/>
                    <a:pt x="3285" y="346"/>
                  </a:cubicBezTo>
                  <a:cubicBezTo>
                    <a:pt x="3285" y="324"/>
                    <a:pt x="3279" y="306"/>
                    <a:pt x="3266" y="292"/>
                  </a:cubicBezTo>
                  <a:cubicBezTo>
                    <a:pt x="3253" y="277"/>
                    <a:pt x="3236" y="268"/>
                    <a:pt x="3217" y="265"/>
                  </a:cubicBezTo>
                  <a:cubicBezTo>
                    <a:pt x="3202" y="262"/>
                    <a:pt x="3173" y="261"/>
                    <a:pt x="3129" y="261"/>
                  </a:cubicBezTo>
                  <a:lnTo>
                    <a:pt x="3070" y="261"/>
                  </a:lnTo>
                  <a:close/>
                  <a:moveTo>
                    <a:pt x="3512" y="764"/>
                  </a:moveTo>
                  <a:lnTo>
                    <a:pt x="3512" y="158"/>
                  </a:lnTo>
                  <a:lnTo>
                    <a:pt x="3770" y="158"/>
                  </a:lnTo>
                  <a:cubicBezTo>
                    <a:pt x="3835" y="158"/>
                    <a:pt x="3882" y="164"/>
                    <a:pt x="3911" y="174"/>
                  </a:cubicBezTo>
                  <a:cubicBezTo>
                    <a:pt x="3940" y="185"/>
                    <a:pt x="3964" y="205"/>
                    <a:pt x="3982" y="232"/>
                  </a:cubicBezTo>
                  <a:cubicBezTo>
                    <a:pt x="3999" y="260"/>
                    <a:pt x="4008" y="292"/>
                    <a:pt x="4008" y="328"/>
                  </a:cubicBezTo>
                  <a:cubicBezTo>
                    <a:pt x="4008" y="373"/>
                    <a:pt x="3995" y="411"/>
                    <a:pt x="3968" y="441"/>
                  </a:cubicBezTo>
                  <a:cubicBezTo>
                    <a:pt x="3941" y="470"/>
                    <a:pt x="3901" y="489"/>
                    <a:pt x="3848" y="497"/>
                  </a:cubicBezTo>
                  <a:cubicBezTo>
                    <a:pt x="3874" y="512"/>
                    <a:pt x="3896" y="529"/>
                    <a:pt x="3914" y="548"/>
                  </a:cubicBezTo>
                  <a:cubicBezTo>
                    <a:pt x="3931" y="566"/>
                    <a:pt x="3954" y="599"/>
                    <a:pt x="3983" y="646"/>
                  </a:cubicBezTo>
                  <a:lnTo>
                    <a:pt x="4057" y="764"/>
                  </a:lnTo>
                  <a:lnTo>
                    <a:pt x="3911" y="764"/>
                  </a:lnTo>
                  <a:lnTo>
                    <a:pt x="3822" y="632"/>
                  </a:lnTo>
                  <a:cubicBezTo>
                    <a:pt x="3791" y="585"/>
                    <a:pt x="3769" y="555"/>
                    <a:pt x="3758" y="543"/>
                  </a:cubicBezTo>
                  <a:cubicBezTo>
                    <a:pt x="3746" y="531"/>
                    <a:pt x="3734" y="523"/>
                    <a:pt x="3721" y="518"/>
                  </a:cubicBezTo>
                  <a:cubicBezTo>
                    <a:pt x="3708" y="513"/>
                    <a:pt x="3688" y="511"/>
                    <a:pt x="3659" y="511"/>
                  </a:cubicBezTo>
                  <a:lnTo>
                    <a:pt x="3635" y="511"/>
                  </a:lnTo>
                  <a:lnTo>
                    <a:pt x="3635" y="764"/>
                  </a:lnTo>
                  <a:lnTo>
                    <a:pt x="3512" y="764"/>
                  </a:lnTo>
                  <a:close/>
                  <a:moveTo>
                    <a:pt x="3635" y="414"/>
                  </a:moveTo>
                  <a:lnTo>
                    <a:pt x="3725" y="414"/>
                  </a:lnTo>
                  <a:cubicBezTo>
                    <a:pt x="3784" y="414"/>
                    <a:pt x="3821" y="412"/>
                    <a:pt x="3835" y="407"/>
                  </a:cubicBezTo>
                  <a:cubicBezTo>
                    <a:pt x="3850" y="402"/>
                    <a:pt x="3861" y="393"/>
                    <a:pt x="3869" y="381"/>
                  </a:cubicBezTo>
                  <a:cubicBezTo>
                    <a:pt x="3878" y="369"/>
                    <a:pt x="3882" y="354"/>
                    <a:pt x="3882" y="336"/>
                  </a:cubicBezTo>
                  <a:cubicBezTo>
                    <a:pt x="3882" y="315"/>
                    <a:pt x="3876" y="299"/>
                    <a:pt x="3866" y="286"/>
                  </a:cubicBezTo>
                  <a:cubicBezTo>
                    <a:pt x="3855" y="274"/>
                    <a:pt x="3839" y="266"/>
                    <a:pt x="3819" y="263"/>
                  </a:cubicBezTo>
                  <a:cubicBezTo>
                    <a:pt x="3810" y="261"/>
                    <a:pt x="3780" y="261"/>
                    <a:pt x="3730" y="261"/>
                  </a:cubicBezTo>
                  <a:lnTo>
                    <a:pt x="3635" y="261"/>
                  </a:lnTo>
                  <a:lnTo>
                    <a:pt x="3635" y="414"/>
                  </a:lnTo>
                  <a:close/>
                  <a:moveTo>
                    <a:pt x="4670" y="764"/>
                  </a:moveTo>
                  <a:lnTo>
                    <a:pt x="4537" y="764"/>
                  </a:lnTo>
                  <a:lnTo>
                    <a:pt x="4484" y="626"/>
                  </a:lnTo>
                  <a:lnTo>
                    <a:pt x="4241" y="626"/>
                  </a:lnTo>
                  <a:lnTo>
                    <a:pt x="4192" y="764"/>
                  </a:lnTo>
                  <a:lnTo>
                    <a:pt x="4062" y="764"/>
                  </a:lnTo>
                  <a:lnTo>
                    <a:pt x="4298" y="158"/>
                  </a:lnTo>
                  <a:lnTo>
                    <a:pt x="4427" y="158"/>
                  </a:lnTo>
                  <a:lnTo>
                    <a:pt x="4670" y="764"/>
                  </a:lnTo>
                  <a:close/>
                  <a:moveTo>
                    <a:pt x="4445" y="524"/>
                  </a:moveTo>
                  <a:lnTo>
                    <a:pt x="4361" y="299"/>
                  </a:lnTo>
                  <a:lnTo>
                    <a:pt x="4279" y="524"/>
                  </a:lnTo>
                  <a:lnTo>
                    <a:pt x="4445" y="524"/>
                  </a:lnTo>
                  <a:close/>
                  <a:moveTo>
                    <a:pt x="4291" y="123"/>
                  </a:moveTo>
                  <a:lnTo>
                    <a:pt x="4348" y="0"/>
                  </a:lnTo>
                  <a:lnTo>
                    <a:pt x="4478" y="0"/>
                  </a:lnTo>
                  <a:lnTo>
                    <a:pt x="4364" y="123"/>
                  </a:lnTo>
                  <a:lnTo>
                    <a:pt x="4291" y="123"/>
                  </a:lnTo>
                  <a:close/>
                  <a:moveTo>
                    <a:pt x="5123" y="541"/>
                  </a:moveTo>
                  <a:lnTo>
                    <a:pt x="5241" y="579"/>
                  </a:lnTo>
                  <a:cubicBezTo>
                    <a:pt x="5223" y="645"/>
                    <a:pt x="5193" y="694"/>
                    <a:pt x="5150" y="726"/>
                  </a:cubicBezTo>
                  <a:cubicBezTo>
                    <a:pt x="5108" y="758"/>
                    <a:pt x="5054" y="774"/>
                    <a:pt x="4989" y="774"/>
                  </a:cubicBezTo>
                  <a:cubicBezTo>
                    <a:pt x="4909" y="774"/>
                    <a:pt x="4843" y="747"/>
                    <a:pt x="4791" y="692"/>
                  </a:cubicBezTo>
                  <a:cubicBezTo>
                    <a:pt x="4739" y="637"/>
                    <a:pt x="4713" y="562"/>
                    <a:pt x="4713" y="467"/>
                  </a:cubicBezTo>
                  <a:cubicBezTo>
                    <a:pt x="4713" y="366"/>
                    <a:pt x="4739" y="287"/>
                    <a:pt x="4791" y="231"/>
                  </a:cubicBezTo>
                  <a:cubicBezTo>
                    <a:pt x="4843" y="176"/>
                    <a:pt x="4912" y="148"/>
                    <a:pt x="4997" y="148"/>
                  </a:cubicBezTo>
                  <a:cubicBezTo>
                    <a:pt x="5071" y="148"/>
                    <a:pt x="5131" y="170"/>
                    <a:pt x="5177" y="213"/>
                  </a:cubicBezTo>
                  <a:cubicBezTo>
                    <a:pt x="5205" y="239"/>
                    <a:pt x="5226" y="277"/>
                    <a:pt x="5240" y="325"/>
                  </a:cubicBezTo>
                  <a:lnTo>
                    <a:pt x="5118" y="354"/>
                  </a:lnTo>
                  <a:cubicBezTo>
                    <a:pt x="5111" y="323"/>
                    <a:pt x="5096" y="298"/>
                    <a:pt x="5073" y="280"/>
                  </a:cubicBezTo>
                  <a:cubicBezTo>
                    <a:pt x="5051" y="261"/>
                    <a:pt x="5023" y="252"/>
                    <a:pt x="4991" y="252"/>
                  </a:cubicBezTo>
                  <a:cubicBezTo>
                    <a:pt x="4946" y="252"/>
                    <a:pt x="4909" y="268"/>
                    <a:pt x="4881" y="301"/>
                  </a:cubicBezTo>
                  <a:cubicBezTo>
                    <a:pt x="4853" y="333"/>
                    <a:pt x="4839" y="385"/>
                    <a:pt x="4839" y="457"/>
                  </a:cubicBezTo>
                  <a:cubicBezTo>
                    <a:pt x="4839" y="534"/>
                    <a:pt x="4853" y="589"/>
                    <a:pt x="4881" y="621"/>
                  </a:cubicBezTo>
                  <a:cubicBezTo>
                    <a:pt x="4908" y="654"/>
                    <a:pt x="4944" y="670"/>
                    <a:pt x="4988" y="670"/>
                  </a:cubicBezTo>
                  <a:cubicBezTo>
                    <a:pt x="5021" y="670"/>
                    <a:pt x="5049" y="660"/>
                    <a:pt x="5072" y="639"/>
                  </a:cubicBezTo>
                  <a:cubicBezTo>
                    <a:pt x="5095" y="618"/>
                    <a:pt x="5112" y="586"/>
                    <a:pt x="5123" y="541"/>
                  </a:cubicBezTo>
                  <a:close/>
                  <a:moveTo>
                    <a:pt x="5893" y="764"/>
                  </a:moveTo>
                  <a:lnTo>
                    <a:pt x="5760" y="764"/>
                  </a:lnTo>
                  <a:lnTo>
                    <a:pt x="5707" y="626"/>
                  </a:lnTo>
                  <a:lnTo>
                    <a:pt x="5464" y="626"/>
                  </a:lnTo>
                  <a:lnTo>
                    <a:pt x="5414" y="764"/>
                  </a:lnTo>
                  <a:lnTo>
                    <a:pt x="5285" y="764"/>
                  </a:lnTo>
                  <a:lnTo>
                    <a:pt x="5521" y="158"/>
                  </a:lnTo>
                  <a:lnTo>
                    <a:pt x="5650" y="158"/>
                  </a:lnTo>
                  <a:lnTo>
                    <a:pt x="5893" y="764"/>
                  </a:lnTo>
                  <a:close/>
                  <a:moveTo>
                    <a:pt x="5667" y="524"/>
                  </a:moveTo>
                  <a:lnTo>
                    <a:pt x="5584" y="299"/>
                  </a:lnTo>
                  <a:lnTo>
                    <a:pt x="5502" y="524"/>
                  </a:lnTo>
                  <a:lnTo>
                    <a:pt x="5667" y="524"/>
                  </a:lnTo>
                  <a:close/>
                </a:path>
              </a:pathLst>
            </a:custGeom>
            <a:solidFill>
              <a:srgbClr val="FEFEFE"/>
            </a:solidFill>
            <a:ln w="1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51210" name="Freeform 10"/>
            <p:cNvSpPr>
              <a:spLocks noEditPoints="1"/>
            </p:cNvSpPr>
            <p:nvPr/>
          </p:nvSpPr>
          <p:spPr bwMode="auto">
            <a:xfrm>
              <a:off x="839" y="2479"/>
              <a:ext cx="129" cy="596"/>
            </a:xfrm>
            <a:custGeom>
              <a:avLst/>
              <a:gdLst/>
              <a:ahLst/>
              <a:cxnLst>
                <a:cxn ang="0">
                  <a:pos x="157" y="3334"/>
                </a:cxn>
                <a:cxn ang="0">
                  <a:pos x="225" y="3128"/>
                </a:cxn>
                <a:cxn ang="0">
                  <a:pos x="466" y="3050"/>
                </a:cxn>
                <a:cxn ang="0">
                  <a:pos x="702" y="3133"/>
                </a:cxn>
                <a:cxn ang="0">
                  <a:pos x="763" y="3328"/>
                </a:cxn>
                <a:cxn ang="0">
                  <a:pos x="157" y="3558"/>
                </a:cxn>
                <a:cxn ang="0">
                  <a:pos x="661" y="3436"/>
                </a:cxn>
                <a:cxn ang="0">
                  <a:pos x="655" y="3270"/>
                </a:cxn>
                <a:cxn ang="0">
                  <a:pos x="572" y="3189"/>
                </a:cxn>
                <a:cxn ang="0">
                  <a:pos x="353" y="3189"/>
                </a:cxn>
                <a:cxn ang="0">
                  <a:pos x="265" y="3280"/>
                </a:cxn>
                <a:cxn ang="0">
                  <a:pos x="260" y="3436"/>
                </a:cxn>
                <a:cxn ang="0">
                  <a:pos x="308" y="2943"/>
                </a:cxn>
                <a:cxn ang="0">
                  <a:pos x="171" y="2808"/>
                </a:cxn>
                <a:cxn ang="0">
                  <a:pos x="230" y="2463"/>
                </a:cxn>
                <a:cxn ang="0">
                  <a:pos x="691" y="2463"/>
                </a:cxn>
                <a:cxn ang="0">
                  <a:pos x="691" y="2891"/>
                </a:cxn>
                <a:cxn ang="0">
                  <a:pos x="460" y="2845"/>
                </a:cxn>
                <a:cxn ang="0">
                  <a:pos x="669" y="2676"/>
                </a:cxn>
                <a:cxn ang="0">
                  <a:pos x="458" y="2510"/>
                </a:cxn>
                <a:cxn ang="0">
                  <a:pos x="251" y="2676"/>
                </a:cxn>
                <a:cxn ang="0">
                  <a:pos x="460" y="2845"/>
                </a:cxn>
                <a:cxn ang="0">
                  <a:pos x="0" y="2735"/>
                </a:cxn>
                <a:cxn ang="0">
                  <a:pos x="122" y="2542"/>
                </a:cxn>
                <a:cxn ang="0">
                  <a:pos x="61" y="2683"/>
                </a:cxn>
                <a:cxn ang="0">
                  <a:pos x="122" y="2822"/>
                </a:cxn>
                <a:cxn ang="0">
                  <a:pos x="157" y="2350"/>
                </a:cxn>
                <a:cxn ang="0">
                  <a:pos x="606" y="2063"/>
                </a:cxn>
                <a:cxn ang="0">
                  <a:pos x="157" y="1785"/>
                </a:cxn>
                <a:cxn ang="0">
                  <a:pos x="763" y="2133"/>
                </a:cxn>
                <a:cxn ang="0">
                  <a:pos x="157" y="1723"/>
                </a:cxn>
                <a:cxn ang="0">
                  <a:pos x="260" y="1273"/>
                </a:cxn>
                <a:cxn ang="0">
                  <a:pos x="394" y="1600"/>
                </a:cxn>
                <a:cxn ang="0">
                  <a:pos x="496" y="1296"/>
                </a:cxn>
                <a:cxn ang="0">
                  <a:pos x="661" y="1600"/>
                </a:cxn>
                <a:cxn ang="0">
                  <a:pos x="763" y="1262"/>
                </a:cxn>
                <a:cxn ang="0">
                  <a:pos x="763" y="1158"/>
                </a:cxn>
                <a:cxn ang="0">
                  <a:pos x="157" y="900"/>
                </a:cxn>
                <a:cxn ang="0">
                  <a:pos x="231" y="688"/>
                </a:cxn>
                <a:cxn ang="0">
                  <a:pos x="440" y="702"/>
                </a:cxn>
                <a:cxn ang="0">
                  <a:pos x="547" y="756"/>
                </a:cxn>
                <a:cxn ang="0">
                  <a:pos x="763" y="613"/>
                </a:cxn>
                <a:cxn ang="0">
                  <a:pos x="631" y="848"/>
                </a:cxn>
                <a:cxn ang="0">
                  <a:pos x="517" y="949"/>
                </a:cxn>
                <a:cxn ang="0">
                  <a:pos x="510" y="1035"/>
                </a:cxn>
                <a:cxn ang="0">
                  <a:pos x="763" y="1158"/>
                </a:cxn>
                <a:cxn ang="0">
                  <a:pos x="413" y="945"/>
                </a:cxn>
                <a:cxn ang="0">
                  <a:pos x="380" y="800"/>
                </a:cxn>
                <a:cxn ang="0">
                  <a:pos x="285" y="804"/>
                </a:cxn>
                <a:cxn ang="0">
                  <a:pos x="260" y="940"/>
                </a:cxn>
                <a:cxn ang="0">
                  <a:pos x="413" y="1035"/>
                </a:cxn>
                <a:cxn ang="0">
                  <a:pos x="763" y="133"/>
                </a:cxn>
                <a:cxn ang="0">
                  <a:pos x="625" y="428"/>
                </a:cxn>
                <a:cxn ang="0">
                  <a:pos x="763" y="608"/>
                </a:cxn>
                <a:cxn ang="0">
                  <a:pos x="157" y="243"/>
                </a:cxn>
                <a:cxn ang="0">
                  <a:pos x="523" y="225"/>
                </a:cxn>
                <a:cxn ang="0">
                  <a:pos x="523" y="391"/>
                </a:cxn>
              </a:cxnLst>
              <a:rect l="0" t="0" r="r" b="b"/>
              <a:pathLst>
                <a:path w="773" h="3558">
                  <a:moveTo>
                    <a:pt x="157" y="3558"/>
                  </a:moveTo>
                  <a:lnTo>
                    <a:pt x="157" y="3334"/>
                  </a:lnTo>
                  <a:cubicBezTo>
                    <a:pt x="157" y="3284"/>
                    <a:pt x="161" y="3245"/>
                    <a:pt x="169" y="3219"/>
                  </a:cubicBezTo>
                  <a:cubicBezTo>
                    <a:pt x="179" y="3183"/>
                    <a:pt x="198" y="3153"/>
                    <a:pt x="225" y="3128"/>
                  </a:cubicBezTo>
                  <a:cubicBezTo>
                    <a:pt x="251" y="3102"/>
                    <a:pt x="284" y="3083"/>
                    <a:pt x="323" y="3070"/>
                  </a:cubicBezTo>
                  <a:cubicBezTo>
                    <a:pt x="361" y="3056"/>
                    <a:pt x="409" y="3050"/>
                    <a:pt x="466" y="3050"/>
                  </a:cubicBezTo>
                  <a:cubicBezTo>
                    <a:pt x="516" y="3050"/>
                    <a:pt x="559" y="3056"/>
                    <a:pt x="595" y="3068"/>
                  </a:cubicBezTo>
                  <a:cubicBezTo>
                    <a:pt x="639" y="3084"/>
                    <a:pt x="675" y="3105"/>
                    <a:pt x="702" y="3133"/>
                  </a:cubicBezTo>
                  <a:cubicBezTo>
                    <a:pt x="723" y="3155"/>
                    <a:pt x="739" y="3183"/>
                    <a:pt x="750" y="3219"/>
                  </a:cubicBezTo>
                  <a:cubicBezTo>
                    <a:pt x="759" y="3246"/>
                    <a:pt x="763" y="3282"/>
                    <a:pt x="763" y="3328"/>
                  </a:cubicBezTo>
                  <a:lnTo>
                    <a:pt x="763" y="3558"/>
                  </a:lnTo>
                  <a:lnTo>
                    <a:pt x="157" y="3558"/>
                  </a:lnTo>
                  <a:close/>
                  <a:moveTo>
                    <a:pt x="260" y="3436"/>
                  </a:moveTo>
                  <a:lnTo>
                    <a:pt x="661" y="3436"/>
                  </a:lnTo>
                  <a:lnTo>
                    <a:pt x="661" y="3344"/>
                  </a:lnTo>
                  <a:cubicBezTo>
                    <a:pt x="661" y="3310"/>
                    <a:pt x="659" y="3285"/>
                    <a:pt x="655" y="3270"/>
                  </a:cubicBezTo>
                  <a:cubicBezTo>
                    <a:pt x="650" y="3250"/>
                    <a:pt x="642" y="3234"/>
                    <a:pt x="630" y="3221"/>
                  </a:cubicBezTo>
                  <a:cubicBezTo>
                    <a:pt x="618" y="3208"/>
                    <a:pt x="599" y="3197"/>
                    <a:pt x="572" y="3189"/>
                  </a:cubicBezTo>
                  <a:cubicBezTo>
                    <a:pt x="544" y="3181"/>
                    <a:pt x="507" y="3176"/>
                    <a:pt x="460" y="3176"/>
                  </a:cubicBezTo>
                  <a:cubicBezTo>
                    <a:pt x="414" y="3176"/>
                    <a:pt x="378" y="3181"/>
                    <a:pt x="353" y="3189"/>
                  </a:cubicBezTo>
                  <a:cubicBezTo>
                    <a:pt x="328" y="3197"/>
                    <a:pt x="308" y="3209"/>
                    <a:pt x="294" y="3223"/>
                  </a:cubicBezTo>
                  <a:cubicBezTo>
                    <a:pt x="280" y="3238"/>
                    <a:pt x="270" y="3257"/>
                    <a:pt x="265" y="3280"/>
                  </a:cubicBezTo>
                  <a:cubicBezTo>
                    <a:pt x="261" y="3297"/>
                    <a:pt x="260" y="3331"/>
                    <a:pt x="260" y="3381"/>
                  </a:cubicBezTo>
                  <a:lnTo>
                    <a:pt x="260" y="3436"/>
                  </a:lnTo>
                  <a:close/>
                  <a:moveTo>
                    <a:pt x="464" y="2971"/>
                  </a:moveTo>
                  <a:cubicBezTo>
                    <a:pt x="402" y="2971"/>
                    <a:pt x="350" y="2962"/>
                    <a:pt x="308" y="2943"/>
                  </a:cubicBezTo>
                  <a:cubicBezTo>
                    <a:pt x="278" y="2929"/>
                    <a:pt x="250" y="2911"/>
                    <a:pt x="225" y="2887"/>
                  </a:cubicBezTo>
                  <a:cubicBezTo>
                    <a:pt x="201" y="2863"/>
                    <a:pt x="183" y="2837"/>
                    <a:pt x="171" y="2808"/>
                  </a:cubicBezTo>
                  <a:cubicBezTo>
                    <a:pt x="155" y="2771"/>
                    <a:pt x="147" y="2727"/>
                    <a:pt x="147" y="2678"/>
                  </a:cubicBezTo>
                  <a:cubicBezTo>
                    <a:pt x="147" y="2588"/>
                    <a:pt x="174" y="2517"/>
                    <a:pt x="230" y="2463"/>
                  </a:cubicBezTo>
                  <a:cubicBezTo>
                    <a:pt x="285" y="2410"/>
                    <a:pt x="362" y="2383"/>
                    <a:pt x="461" y="2383"/>
                  </a:cubicBezTo>
                  <a:cubicBezTo>
                    <a:pt x="559" y="2383"/>
                    <a:pt x="635" y="2410"/>
                    <a:pt x="691" y="2463"/>
                  </a:cubicBezTo>
                  <a:cubicBezTo>
                    <a:pt x="746" y="2516"/>
                    <a:pt x="773" y="2587"/>
                    <a:pt x="773" y="2676"/>
                  </a:cubicBezTo>
                  <a:cubicBezTo>
                    <a:pt x="773" y="2766"/>
                    <a:pt x="746" y="2838"/>
                    <a:pt x="691" y="2891"/>
                  </a:cubicBezTo>
                  <a:cubicBezTo>
                    <a:pt x="636" y="2944"/>
                    <a:pt x="560" y="2971"/>
                    <a:pt x="464" y="2971"/>
                  </a:cubicBezTo>
                  <a:close/>
                  <a:moveTo>
                    <a:pt x="460" y="2845"/>
                  </a:moveTo>
                  <a:cubicBezTo>
                    <a:pt x="528" y="2845"/>
                    <a:pt x="580" y="2829"/>
                    <a:pt x="616" y="2797"/>
                  </a:cubicBezTo>
                  <a:cubicBezTo>
                    <a:pt x="651" y="2766"/>
                    <a:pt x="669" y="2725"/>
                    <a:pt x="669" y="2676"/>
                  </a:cubicBezTo>
                  <a:cubicBezTo>
                    <a:pt x="669" y="2628"/>
                    <a:pt x="651" y="2588"/>
                    <a:pt x="616" y="2556"/>
                  </a:cubicBezTo>
                  <a:cubicBezTo>
                    <a:pt x="581" y="2525"/>
                    <a:pt x="528" y="2510"/>
                    <a:pt x="458" y="2510"/>
                  </a:cubicBezTo>
                  <a:cubicBezTo>
                    <a:pt x="389" y="2510"/>
                    <a:pt x="337" y="2525"/>
                    <a:pt x="303" y="2555"/>
                  </a:cubicBezTo>
                  <a:cubicBezTo>
                    <a:pt x="268" y="2586"/>
                    <a:pt x="251" y="2626"/>
                    <a:pt x="251" y="2676"/>
                  </a:cubicBezTo>
                  <a:cubicBezTo>
                    <a:pt x="251" y="2727"/>
                    <a:pt x="269" y="2768"/>
                    <a:pt x="303" y="2799"/>
                  </a:cubicBezTo>
                  <a:cubicBezTo>
                    <a:pt x="338" y="2829"/>
                    <a:pt x="390" y="2845"/>
                    <a:pt x="460" y="2845"/>
                  </a:cubicBezTo>
                  <a:close/>
                  <a:moveTo>
                    <a:pt x="122" y="2822"/>
                  </a:moveTo>
                  <a:lnTo>
                    <a:pt x="0" y="2735"/>
                  </a:lnTo>
                  <a:lnTo>
                    <a:pt x="0" y="2627"/>
                  </a:lnTo>
                  <a:lnTo>
                    <a:pt x="122" y="2542"/>
                  </a:lnTo>
                  <a:lnTo>
                    <a:pt x="122" y="2635"/>
                  </a:lnTo>
                  <a:lnTo>
                    <a:pt x="61" y="2683"/>
                  </a:lnTo>
                  <a:lnTo>
                    <a:pt x="122" y="2728"/>
                  </a:lnTo>
                  <a:lnTo>
                    <a:pt x="122" y="2822"/>
                  </a:lnTo>
                  <a:close/>
                  <a:moveTo>
                    <a:pt x="763" y="2133"/>
                  </a:moveTo>
                  <a:lnTo>
                    <a:pt x="157" y="2350"/>
                  </a:lnTo>
                  <a:lnTo>
                    <a:pt x="157" y="2217"/>
                  </a:lnTo>
                  <a:lnTo>
                    <a:pt x="606" y="2063"/>
                  </a:lnTo>
                  <a:lnTo>
                    <a:pt x="157" y="1915"/>
                  </a:lnTo>
                  <a:lnTo>
                    <a:pt x="157" y="1785"/>
                  </a:lnTo>
                  <a:lnTo>
                    <a:pt x="763" y="2002"/>
                  </a:lnTo>
                  <a:lnTo>
                    <a:pt x="763" y="2133"/>
                  </a:lnTo>
                  <a:close/>
                  <a:moveTo>
                    <a:pt x="763" y="1723"/>
                  </a:moveTo>
                  <a:lnTo>
                    <a:pt x="157" y="1723"/>
                  </a:lnTo>
                  <a:lnTo>
                    <a:pt x="157" y="1273"/>
                  </a:lnTo>
                  <a:lnTo>
                    <a:pt x="260" y="1273"/>
                  </a:lnTo>
                  <a:lnTo>
                    <a:pt x="260" y="1600"/>
                  </a:lnTo>
                  <a:lnTo>
                    <a:pt x="394" y="1600"/>
                  </a:lnTo>
                  <a:lnTo>
                    <a:pt x="394" y="1296"/>
                  </a:lnTo>
                  <a:lnTo>
                    <a:pt x="496" y="1296"/>
                  </a:lnTo>
                  <a:lnTo>
                    <a:pt x="496" y="1600"/>
                  </a:lnTo>
                  <a:lnTo>
                    <a:pt x="661" y="1600"/>
                  </a:lnTo>
                  <a:lnTo>
                    <a:pt x="661" y="1262"/>
                  </a:lnTo>
                  <a:lnTo>
                    <a:pt x="763" y="1262"/>
                  </a:lnTo>
                  <a:lnTo>
                    <a:pt x="763" y="1723"/>
                  </a:lnTo>
                  <a:close/>
                  <a:moveTo>
                    <a:pt x="763" y="1158"/>
                  </a:moveTo>
                  <a:lnTo>
                    <a:pt x="157" y="1158"/>
                  </a:lnTo>
                  <a:lnTo>
                    <a:pt x="157" y="900"/>
                  </a:lnTo>
                  <a:cubicBezTo>
                    <a:pt x="157" y="835"/>
                    <a:pt x="163" y="788"/>
                    <a:pt x="173" y="759"/>
                  </a:cubicBezTo>
                  <a:cubicBezTo>
                    <a:pt x="184" y="730"/>
                    <a:pt x="204" y="706"/>
                    <a:pt x="231" y="688"/>
                  </a:cubicBezTo>
                  <a:cubicBezTo>
                    <a:pt x="259" y="671"/>
                    <a:pt x="291" y="662"/>
                    <a:pt x="327" y="662"/>
                  </a:cubicBezTo>
                  <a:cubicBezTo>
                    <a:pt x="372" y="662"/>
                    <a:pt x="410" y="675"/>
                    <a:pt x="440" y="702"/>
                  </a:cubicBezTo>
                  <a:cubicBezTo>
                    <a:pt x="469" y="729"/>
                    <a:pt x="488" y="769"/>
                    <a:pt x="496" y="822"/>
                  </a:cubicBezTo>
                  <a:cubicBezTo>
                    <a:pt x="511" y="795"/>
                    <a:pt x="528" y="774"/>
                    <a:pt x="547" y="756"/>
                  </a:cubicBezTo>
                  <a:cubicBezTo>
                    <a:pt x="565" y="739"/>
                    <a:pt x="598" y="716"/>
                    <a:pt x="645" y="687"/>
                  </a:cubicBezTo>
                  <a:lnTo>
                    <a:pt x="763" y="613"/>
                  </a:lnTo>
                  <a:lnTo>
                    <a:pt x="763" y="759"/>
                  </a:lnTo>
                  <a:lnTo>
                    <a:pt x="631" y="848"/>
                  </a:lnTo>
                  <a:cubicBezTo>
                    <a:pt x="584" y="879"/>
                    <a:pt x="554" y="900"/>
                    <a:pt x="542" y="912"/>
                  </a:cubicBezTo>
                  <a:cubicBezTo>
                    <a:pt x="530" y="924"/>
                    <a:pt x="522" y="936"/>
                    <a:pt x="517" y="949"/>
                  </a:cubicBezTo>
                  <a:cubicBezTo>
                    <a:pt x="512" y="962"/>
                    <a:pt x="510" y="982"/>
                    <a:pt x="510" y="1011"/>
                  </a:cubicBezTo>
                  <a:lnTo>
                    <a:pt x="510" y="1035"/>
                  </a:lnTo>
                  <a:lnTo>
                    <a:pt x="763" y="1035"/>
                  </a:lnTo>
                  <a:lnTo>
                    <a:pt x="763" y="1158"/>
                  </a:lnTo>
                  <a:close/>
                  <a:moveTo>
                    <a:pt x="413" y="1035"/>
                  </a:moveTo>
                  <a:lnTo>
                    <a:pt x="413" y="945"/>
                  </a:lnTo>
                  <a:cubicBezTo>
                    <a:pt x="413" y="886"/>
                    <a:pt x="411" y="849"/>
                    <a:pt x="406" y="835"/>
                  </a:cubicBezTo>
                  <a:cubicBezTo>
                    <a:pt x="401" y="820"/>
                    <a:pt x="392" y="809"/>
                    <a:pt x="380" y="800"/>
                  </a:cubicBezTo>
                  <a:cubicBezTo>
                    <a:pt x="368" y="792"/>
                    <a:pt x="353" y="788"/>
                    <a:pt x="335" y="788"/>
                  </a:cubicBezTo>
                  <a:cubicBezTo>
                    <a:pt x="314" y="788"/>
                    <a:pt x="298" y="793"/>
                    <a:pt x="285" y="804"/>
                  </a:cubicBezTo>
                  <a:cubicBezTo>
                    <a:pt x="273" y="815"/>
                    <a:pt x="265" y="831"/>
                    <a:pt x="262" y="850"/>
                  </a:cubicBezTo>
                  <a:cubicBezTo>
                    <a:pt x="260" y="860"/>
                    <a:pt x="260" y="890"/>
                    <a:pt x="260" y="940"/>
                  </a:cubicBezTo>
                  <a:lnTo>
                    <a:pt x="260" y="1035"/>
                  </a:lnTo>
                  <a:lnTo>
                    <a:pt x="413" y="1035"/>
                  </a:lnTo>
                  <a:close/>
                  <a:moveTo>
                    <a:pt x="763" y="0"/>
                  </a:moveTo>
                  <a:lnTo>
                    <a:pt x="763" y="133"/>
                  </a:lnTo>
                  <a:lnTo>
                    <a:pt x="625" y="186"/>
                  </a:lnTo>
                  <a:lnTo>
                    <a:pt x="625" y="428"/>
                  </a:lnTo>
                  <a:lnTo>
                    <a:pt x="763" y="478"/>
                  </a:lnTo>
                  <a:lnTo>
                    <a:pt x="763" y="608"/>
                  </a:lnTo>
                  <a:lnTo>
                    <a:pt x="157" y="372"/>
                  </a:lnTo>
                  <a:lnTo>
                    <a:pt x="157" y="243"/>
                  </a:lnTo>
                  <a:lnTo>
                    <a:pt x="763" y="0"/>
                  </a:lnTo>
                  <a:close/>
                  <a:moveTo>
                    <a:pt x="523" y="225"/>
                  </a:moveTo>
                  <a:lnTo>
                    <a:pt x="298" y="309"/>
                  </a:lnTo>
                  <a:lnTo>
                    <a:pt x="523" y="391"/>
                  </a:lnTo>
                  <a:lnTo>
                    <a:pt x="523" y="225"/>
                  </a:lnTo>
                  <a:close/>
                </a:path>
              </a:pathLst>
            </a:custGeom>
            <a:solidFill>
              <a:srgbClr val="FEFEFE"/>
            </a:solidFill>
            <a:ln w="1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51211" name="Freeform 11"/>
            <p:cNvSpPr>
              <a:spLocks noEditPoints="1"/>
            </p:cNvSpPr>
            <p:nvPr/>
          </p:nvSpPr>
          <p:spPr bwMode="auto">
            <a:xfrm>
              <a:off x="777" y="3793"/>
              <a:ext cx="273" cy="241"/>
            </a:xfrm>
            <a:custGeom>
              <a:avLst/>
              <a:gdLst/>
              <a:ahLst/>
              <a:cxnLst>
                <a:cxn ang="0">
                  <a:pos x="108" y="396"/>
                </a:cxn>
                <a:cxn ang="0">
                  <a:pos x="244" y="373"/>
                </a:cxn>
                <a:cxn ang="0">
                  <a:pos x="368" y="538"/>
                </a:cxn>
                <a:cxn ang="0">
                  <a:pos x="502" y="373"/>
                </a:cxn>
                <a:cxn ang="0">
                  <a:pos x="634" y="556"/>
                </a:cxn>
                <a:cxn ang="0">
                  <a:pos x="646" y="1439"/>
                </a:cxn>
                <a:cxn ang="0">
                  <a:pos x="530" y="843"/>
                </a:cxn>
                <a:cxn ang="0">
                  <a:pos x="469" y="584"/>
                </a:cxn>
                <a:cxn ang="0">
                  <a:pos x="392" y="723"/>
                </a:cxn>
                <a:cxn ang="0">
                  <a:pos x="382" y="1439"/>
                </a:cxn>
                <a:cxn ang="0">
                  <a:pos x="266" y="868"/>
                </a:cxn>
                <a:cxn ang="0">
                  <a:pos x="241" y="605"/>
                </a:cxn>
                <a:cxn ang="0">
                  <a:pos x="157" y="618"/>
                </a:cxn>
                <a:cxn ang="0">
                  <a:pos x="117" y="932"/>
                </a:cxn>
                <a:cxn ang="0">
                  <a:pos x="0" y="1439"/>
                </a:cxn>
                <a:cxn ang="0">
                  <a:pos x="762" y="255"/>
                </a:cxn>
                <a:cxn ang="0">
                  <a:pos x="878" y="0"/>
                </a:cxn>
                <a:cxn ang="0">
                  <a:pos x="762" y="255"/>
                </a:cxn>
                <a:cxn ang="0">
                  <a:pos x="762" y="396"/>
                </a:cxn>
                <a:cxn ang="0">
                  <a:pos x="878" y="1439"/>
                </a:cxn>
                <a:cxn ang="0">
                  <a:pos x="1397" y="1439"/>
                </a:cxn>
                <a:cxn ang="0">
                  <a:pos x="1280" y="907"/>
                </a:cxn>
                <a:cxn ang="0">
                  <a:pos x="1249" y="611"/>
                </a:cxn>
                <a:cxn ang="0">
                  <a:pos x="1154" y="623"/>
                </a:cxn>
                <a:cxn ang="0">
                  <a:pos x="1113" y="967"/>
                </a:cxn>
                <a:cxn ang="0">
                  <a:pos x="996" y="1439"/>
                </a:cxn>
                <a:cxn ang="0">
                  <a:pos x="1104" y="396"/>
                </a:cxn>
                <a:cxn ang="0">
                  <a:pos x="1249" y="373"/>
                </a:cxn>
                <a:cxn ang="0">
                  <a:pos x="1367" y="490"/>
                </a:cxn>
                <a:cxn ang="0">
                  <a:pos x="1397" y="791"/>
                </a:cxn>
                <a:cxn ang="0">
                  <a:pos x="1514" y="1439"/>
                </a:cxn>
                <a:cxn ang="0">
                  <a:pos x="1631" y="1163"/>
                </a:cxn>
                <a:cxn ang="0">
                  <a:pos x="1514" y="1439"/>
                </a:cxn>
              </a:cxnLst>
              <a:rect l="0" t="0" r="r" b="b"/>
              <a:pathLst>
                <a:path w="1631" h="1439">
                  <a:moveTo>
                    <a:pt x="0" y="396"/>
                  </a:moveTo>
                  <a:lnTo>
                    <a:pt x="108" y="396"/>
                  </a:lnTo>
                  <a:lnTo>
                    <a:pt x="108" y="538"/>
                  </a:lnTo>
                  <a:cubicBezTo>
                    <a:pt x="146" y="428"/>
                    <a:pt x="192" y="373"/>
                    <a:pt x="244" y="373"/>
                  </a:cubicBezTo>
                  <a:cubicBezTo>
                    <a:pt x="273" y="373"/>
                    <a:pt x="297" y="386"/>
                    <a:pt x="318" y="414"/>
                  </a:cubicBezTo>
                  <a:cubicBezTo>
                    <a:pt x="338" y="441"/>
                    <a:pt x="355" y="483"/>
                    <a:pt x="368" y="538"/>
                  </a:cubicBezTo>
                  <a:cubicBezTo>
                    <a:pt x="388" y="483"/>
                    <a:pt x="409" y="441"/>
                    <a:pt x="431" y="414"/>
                  </a:cubicBezTo>
                  <a:cubicBezTo>
                    <a:pt x="453" y="386"/>
                    <a:pt x="477" y="373"/>
                    <a:pt x="502" y="373"/>
                  </a:cubicBezTo>
                  <a:cubicBezTo>
                    <a:pt x="535" y="373"/>
                    <a:pt x="562" y="388"/>
                    <a:pt x="584" y="420"/>
                  </a:cubicBezTo>
                  <a:cubicBezTo>
                    <a:pt x="607" y="450"/>
                    <a:pt x="623" y="496"/>
                    <a:pt x="634" y="556"/>
                  </a:cubicBezTo>
                  <a:cubicBezTo>
                    <a:pt x="642" y="601"/>
                    <a:pt x="646" y="673"/>
                    <a:pt x="646" y="772"/>
                  </a:cubicBezTo>
                  <a:lnTo>
                    <a:pt x="646" y="1439"/>
                  </a:lnTo>
                  <a:lnTo>
                    <a:pt x="530" y="1439"/>
                  </a:lnTo>
                  <a:lnTo>
                    <a:pt x="530" y="843"/>
                  </a:lnTo>
                  <a:cubicBezTo>
                    <a:pt x="530" y="740"/>
                    <a:pt x="526" y="673"/>
                    <a:pt x="518" y="643"/>
                  </a:cubicBezTo>
                  <a:cubicBezTo>
                    <a:pt x="507" y="603"/>
                    <a:pt x="491" y="584"/>
                    <a:pt x="469" y="584"/>
                  </a:cubicBezTo>
                  <a:cubicBezTo>
                    <a:pt x="452" y="584"/>
                    <a:pt x="437" y="595"/>
                    <a:pt x="423" y="619"/>
                  </a:cubicBezTo>
                  <a:cubicBezTo>
                    <a:pt x="408" y="643"/>
                    <a:pt x="398" y="677"/>
                    <a:pt x="392" y="723"/>
                  </a:cubicBezTo>
                  <a:cubicBezTo>
                    <a:pt x="385" y="768"/>
                    <a:pt x="382" y="840"/>
                    <a:pt x="382" y="938"/>
                  </a:cubicBezTo>
                  <a:lnTo>
                    <a:pt x="382" y="1439"/>
                  </a:lnTo>
                  <a:lnTo>
                    <a:pt x="266" y="1439"/>
                  </a:lnTo>
                  <a:lnTo>
                    <a:pt x="266" y="868"/>
                  </a:lnTo>
                  <a:cubicBezTo>
                    <a:pt x="266" y="766"/>
                    <a:pt x="264" y="701"/>
                    <a:pt x="260" y="671"/>
                  </a:cubicBezTo>
                  <a:cubicBezTo>
                    <a:pt x="256" y="642"/>
                    <a:pt x="249" y="620"/>
                    <a:pt x="241" y="605"/>
                  </a:cubicBezTo>
                  <a:cubicBezTo>
                    <a:pt x="232" y="591"/>
                    <a:pt x="220" y="584"/>
                    <a:pt x="205" y="584"/>
                  </a:cubicBezTo>
                  <a:cubicBezTo>
                    <a:pt x="187" y="584"/>
                    <a:pt x="171" y="595"/>
                    <a:pt x="157" y="618"/>
                  </a:cubicBezTo>
                  <a:cubicBezTo>
                    <a:pt x="142" y="641"/>
                    <a:pt x="132" y="674"/>
                    <a:pt x="126" y="717"/>
                  </a:cubicBezTo>
                  <a:cubicBezTo>
                    <a:pt x="120" y="761"/>
                    <a:pt x="117" y="832"/>
                    <a:pt x="117" y="932"/>
                  </a:cubicBezTo>
                  <a:lnTo>
                    <a:pt x="117" y="1439"/>
                  </a:lnTo>
                  <a:lnTo>
                    <a:pt x="0" y="1439"/>
                  </a:lnTo>
                  <a:lnTo>
                    <a:pt x="0" y="396"/>
                  </a:lnTo>
                  <a:close/>
                  <a:moveTo>
                    <a:pt x="762" y="255"/>
                  </a:moveTo>
                  <a:lnTo>
                    <a:pt x="762" y="0"/>
                  </a:lnTo>
                  <a:lnTo>
                    <a:pt x="878" y="0"/>
                  </a:lnTo>
                  <a:lnTo>
                    <a:pt x="878" y="255"/>
                  </a:lnTo>
                  <a:lnTo>
                    <a:pt x="762" y="255"/>
                  </a:lnTo>
                  <a:close/>
                  <a:moveTo>
                    <a:pt x="762" y="1439"/>
                  </a:moveTo>
                  <a:lnTo>
                    <a:pt x="762" y="396"/>
                  </a:lnTo>
                  <a:lnTo>
                    <a:pt x="878" y="396"/>
                  </a:lnTo>
                  <a:lnTo>
                    <a:pt x="878" y="1439"/>
                  </a:lnTo>
                  <a:lnTo>
                    <a:pt x="762" y="1439"/>
                  </a:lnTo>
                  <a:close/>
                  <a:moveTo>
                    <a:pt x="1397" y="1439"/>
                  </a:moveTo>
                  <a:lnTo>
                    <a:pt x="1280" y="1439"/>
                  </a:lnTo>
                  <a:lnTo>
                    <a:pt x="1280" y="907"/>
                  </a:lnTo>
                  <a:cubicBezTo>
                    <a:pt x="1280" y="794"/>
                    <a:pt x="1278" y="721"/>
                    <a:pt x="1273" y="688"/>
                  </a:cubicBezTo>
                  <a:cubicBezTo>
                    <a:pt x="1268" y="655"/>
                    <a:pt x="1260" y="630"/>
                    <a:pt x="1249" y="611"/>
                  </a:cubicBezTo>
                  <a:cubicBezTo>
                    <a:pt x="1238" y="593"/>
                    <a:pt x="1224" y="584"/>
                    <a:pt x="1209" y="584"/>
                  </a:cubicBezTo>
                  <a:cubicBezTo>
                    <a:pt x="1188" y="584"/>
                    <a:pt x="1170" y="597"/>
                    <a:pt x="1154" y="623"/>
                  </a:cubicBezTo>
                  <a:cubicBezTo>
                    <a:pt x="1138" y="649"/>
                    <a:pt x="1127" y="684"/>
                    <a:pt x="1121" y="727"/>
                  </a:cubicBezTo>
                  <a:cubicBezTo>
                    <a:pt x="1116" y="770"/>
                    <a:pt x="1113" y="850"/>
                    <a:pt x="1113" y="967"/>
                  </a:cubicBezTo>
                  <a:lnTo>
                    <a:pt x="1113" y="1439"/>
                  </a:lnTo>
                  <a:lnTo>
                    <a:pt x="996" y="1439"/>
                  </a:lnTo>
                  <a:lnTo>
                    <a:pt x="996" y="396"/>
                  </a:lnTo>
                  <a:lnTo>
                    <a:pt x="1104" y="396"/>
                  </a:lnTo>
                  <a:lnTo>
                    <a:pt x="1104" y="550"/>
                  </a:lnTo>
                  <a:cubicBezTo>
                    <a:pt x="1143" y="432"/>
                    <a:pt x="1191" y="373"/>
                    <a:pt x="1249" y="373"/>
                  </a:cubicBezTo>
                  <a:cubicBezTo>
                    <a:pt x="1275" y="373"/>
                    <a:pt x="1298" y="384"/>
                    <a:pt x="1319" y="405"/>
                  </a:cubicBezTo>
                  <a:cubicBezTo>
                    <a:pt x="1340" y="428"/>
                    <a:pt x="1357" y="455"/>
                    <a:pt x="1367" y="490"/>
                  </a:cubicBezTo>
                  <a:cubicBezTo>
                    <a:pt x="1378" y="524"/>
                    <a:pt x="1386" y="562"/>
                    <a:pt x="1390" y="605"/>
                  </a:cubicBezTo>
                  <a:cubicBezTo>
                    <a:pt x="1395" y="649"/>
                    <a:pt x="1397" y="710"/>
                    <a:pt x="1397" y="791"/>
                  </a:cubicBezTo>
                  <a:lnTo>
                    <a:pt x="1397" y="1439"/>
                  </a:lnTo>
                  <a:close/>
                  <a:moveTo>
                    <a:pt x="1514" y="1439"/>
                  </a:moveTo>
                  <a:lnTo>
                    <a:pt x="1514" y="1163"/>
                  </a:lnTo>
                  <a:lnTo>
                    <a:pt x="1631" y="1163"/>
                  </a:lnTo>
                  <a:lnTo>
                    <a:pt x="1631" y="1439"/>
                  </a:lnTo>
                  <a:lnTo>
                    <a:pt x="1514" y="143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51212" name="Freeform 12"/>
            <p:cNvSpPr>
              <a:spLocks noEditPoints="1"/>
            </p:cNvSpPr>
            <p:nvPr/>
          </p:nvSpPr>
          <p:spPr bwMode="auto">
            <a:xfrm>
              <a:off x="3065" y="3807"/>
              <a:ext cx="428" cy="234"/>
            </a:xfrm>
            <a:custGeom>
              <a:avLst/>
              <a:gdLst/>
              <a:ahLst/>
              <a:cxnLst>
                <a:cxn ang="0">
                  <a:pos x="151" y="31"/>
                </a:cxn>
                <a:cxn ang="0">
                  <a:pos x="343" y="0"/>
                </a:cxn>
                <a:cxn ang="0">
                  <a:pos x="517" y="213"/>
                </a:cxn>
                <a:cxn ang="0">
                  <a:pos x="704" y="0"/>
                </a:cxn>
                <a:cxn ang="0">
                  <a:pos x="889" y="236"/>
                </a:cxn>
                <a:cxn ang="0">
                  <a:pos x="906" y="1367"/>
                </a:cxn>
                <a:cxn ang="0">
                  <a:pos x="743" y="603"/>
                </a:cxn>
                <a:cxn ang="0">
                  <a:pos x="657" y="271"/>
                </a:cxn>
                <a:cxn ang="0">
                  <a:pos x="549" y="449"/>
                </a:cxn>
                <a:cxn ang="0">
                  <a:pos x="536" y="1367"/>
                </a:cxn>
                <a:cxn ang="0">
                  <a:pos x="373" y="635"/>
                </a:cxn>
                <a:cxn ang="0">
                  <a:pos x="337" y="299"/>
                </a:cxn>
                <a:cxn ang="0">
                  <a:pos x="220" y="315"/>
                </a:cxn>
                <a:cxn ang="0">
                  <a:pos x="163" y="718"/>
                </a:cxn>
                <a:cxn ang="0">
                  <a:pos x="0" y="1367"/>
                </a:cxn>
                <a:cxn ang="0">
                  <a:pos x="1190" y="438"/>
                </a:cxn>
                <a:cxn ang="0">
                  <a:pos x="1128" y="94"/>
                </a:cxn>
                <a:cxn ang="0">
                  <a:pos x="1471" y="57"/>
                </a:cxn>
                <a:cxn ang="0">
                  <a:pos x="1568" y="515"/>
                </a:cxn>
                <a:cxn ang="0">
                  <a:pos x="1574" y="1188"/>
                </a:cxn>
                <a:cxn ang="0">
                  <a:pos x="1442" y="1367"/>
                </a:cxn>
                <a:cxn ang="0">
                  <a:pos x="1421" y="1221"/>
                </a:cxn>
                <a:cxn ang="0">
                  <a:pos x="1230" y="1397"/>
                </a:cxn>
                <a:cxn ang="0">
                  <a:pos x="1026" y="1002"/>
                </a:cxn>
                <a:cxn ang="0">
                  <a:pos x="1120" y="664"/>
                </a:cxn>
                <a:cxn ang="0">
                  <a:pos x="1408" y="495"/>
                </a:cxn>
                <a:cxn ang="0">
                  <a:pos x="1385" y="314"/>
                </a:cxn>
                <a:cxn ang="0">
                  <a:pos x="1230" y="308"/>
                </a:cxn>
                <a:cxn ang="0">
                  <a:pos x="1408" y="725"/>
                </a:cxn>
                <a:cxn ang="0">
                  <a:pos x="1220" y="841"/>
                </a:cxn>
                <a:cxn ang="0">
                  <a:pos x="1214" y="1094"/>
                </a:cxn>
                <a:cxn ang="0">
                  <a:pos x="1363" y="1085"/>
                </a:cxn>
                <a:cxn ang="0">
                  <a:pos x="1408" y="796"/>
                </a:cxn>
                <a:cxn ang="0">
                  <a:pos x="1650" y="1367"/>
                </a:cxn>
                <a:cxn ang="0">
                  <a:pos x="1660" y="31"/>
                </a:cxn>
                <a:cxn ang="0">
                  <a:pos x="1968" y="398"/>
                </a:cxn>
                <a:cxn ang="0">
                  <a:pos x="2274" y="31"/>
                </a:cxn>
                <a:cxn ang="0">
                  <a:pos x="2293" y="1367"/>
                </a:cxn>
                <a:cxn ang="0">
                  <a:pos x="1968" y="953"/>
                </a:cxn>
                <a:cxn ang="0">
                  <a:pos x="1650" y="1367"/>
                </a:cxn>
                <a:cxn ang="0">
                  <a:pos x="2389" y="1014"/>
                </a:cxn>
                <a:cxn ang="0">
                  <a:pos x="2552" y="1367"/>
                </a:cxn>
              </a:cxnLst>
              <a:rect l="0" t="0" r="r" b="b"/>
              <a:pathLst>
                <a:path w="2552" h="1397">
                  <a:moveTo>
                    <a:pt x="0" y="31"/>
                  </a:moveTo>
                  <a:lnTo>
                    <a:pt x="151" y="31"/>
                  </a:lnTo>
                  <a:lnTo>
                    <a:pt x="151" y="213"/>
                  </a:lnTo>
                  <a:cubicBezTo>
                    <a:pt x="204" y="71"/>
                    <a:pt x="268" y="0"/>
                    <a:pt x="343" y="0"/>
                  </a:cubicBezTo>
                  <a:cubicBezTo>
                    <a:pt x="382" y="0"/>
                    <a:pt x="416" y="18"/>
                    <a:pt x="445" y="53"/>
                  </a:cubicBezTo>
                  <a:cubicBezTo>
                    <a:pt x="474" y="88"/>
                    <a:pt x="498" y="142"/>
                    <a:pt x="517" y="213"/>
                  </a:cubicBezTo>
                  <a:cubicBezTo>
                    <a:pt x="543" y="142"/>
                    <a:pt x="573" y="88"/>
                    <a:pt x="604" y="53"/>
                  </a:cubicBezTo>
                  <a:cubicBezTo>
                    <a:pt x="635" y="18"/>
                    <a:pt x="669" y="0"/>
                    <a:pt x="704" y="0"/>
                  </a:cubicBezTo>
                  <a:cubicBezTo>
                    <a:pt x="749" y="0"/>
                    <a:pt x="788" y="20"/>
                    <a:pt x="819" y="60"/>
                  </a:cubicBezTo>
                  <a:cubicBezTo>
                    <a:pt x="850" y="100"/>
                    <a:pt x="874" y="159"/>
                    <a:pt x="889" y="236"/>
                  </a:cubicBezTo>
                  <a:cubicBezTo>
                    <a:pt x="900" y="293"/>
                    <a:pt x="906" y="385"/>
                    <a:pt x="906" y="513"/>
                  </a:cubicBezTo>
                  <a:lnTo>
                    <a:pt x="906" y="1367"/>
                  </a:lnTo>
                  <a:lnTo>
                    <a:pt x="743" y="1367"/>
                  </a:lnTo>
                  <a:lnTo>
                    <a:pt x="743" y="603"/>
                  </a:lnTo>
                  <a:cubicBezTo>
                    <a:pt x="743" y="471"/>
                    <a:pt x="738" y="385"/>
                    <a:pt x="726" y="347"/>
                  </a:cubicBezTo>
                  <a:cubicBezTo>
                    <a:pt x="711" y="296"/>
                    <a:pt x="688" y="271"/>
                    <a:pt x="657" y="271"/>
                  </a:cubicBezTo>
                  <a:cubicBezTo>
                    <a:pt x="634" y="271"/>
                    <a:pt x="612" y="286"/>
                    <a:pt x="592" y="316"/>
                  </a:cubicBezTo>
                  <a:cubicBezTo>
                    <a:pt x="572" y="347"/>
                    <a:pt x="558" y="391"/>
                    <a:pt x="549" y="449"/>
                  </a:cubicBezTo>
                  <a:cubicBezTo>
                    <a:pt x="540" y="508"/>
                    <a:pt x="536" y="600"/>
                    <a:pt x="536" y="725"/>
                  </a:cubicBezTo>
                  <a:lnTo>
                    <a:pt x="536" y="1367"/>
                  </a:lnTo>
                  <a:lnTo>
                    <a:pt x="373" y="1367"/>
                  </a:lnTo>
                  <a:lnTo>
                    <a:pt x="373" y="635"/>
                  </a:lnTo>
                  <a:cubicBezTo>
                    <a:pt x="373" y="505"/>
                    <a:pt x="370" y="421"/>
                    <a:pt x="364" y="383"/>
                  </a:cubicBezTo>
                  <a:cubicBezTo>
                    <a:pt x="358" y="345"/>
                    <a:pt x="349" y="317"/>
                    <a:pt x="337" y="299"/>
                  </a:cubicBezTo>
                  <a:cubicBezTo>
                    <a:pt x="325" y="280"/>
                    <a:pt x="308" y="271"/>
                    <a:pt x="287" y="271"/>
                  </a:cubicBezTo>
                  <a:cubicBezTo>
                    <a:pt x="262" y="271"/>
                    <a:pt x="240" y="286"/>
                    <a:pt x="220" y="315"/>
                  </a:cubicBezTo>
                  <a:cubicBezTo>
                    <a:pt x="199" y="344"/>
                    <a:pt x="185" y="387"/>
                    <a:pt x="176" y="442"/>
                  </a:cubicBezTo>
                  <a:cubicBezTo>
                    <a:pt x="168" y="498"/>
                    <a:pt x="163" y="589"/>
                    <a:pt x="163" y="718"/>
                  </a:cubicBezTo>
                  <a:lnTo>
                    <a:pt x="163" y="1367"/>
                  </a:lnTo>
                  <a:lnTo>
                    <a:pt x="0" y="1367"/>
                  </a:lnTo>
                  <a:lnTo>
                    <a:pt x="0" y="31"/>
                  </a:lnTo>
                  <a:close/>
                  <a:moveTo>
                    <a:pt x="1190" y="438"/>
                  </a:moveTo>
                  <a:lnTo>
                    <a:pt x="1042" y="380"/>
                  </a:lnTo>
                  <a:cubicBezTo>
                    <a:pt x="1059" y="251"/>
                    <a:pt x="1087" y="156"/>
                    <a:pt x="1128" y="94"/>
                  </a:cubicBezTo>
                  <a:cubicBezTo>
                    <a:pt x="1169" y="32"/>
                    <a:pt x="1229" y="0"/>
                    <a:pt x="1309" y="0"/>
                  </a:cubicBezTo>
                  <a:cubicBezTo>
                    <a:pt x="1382" y="0"/>
                    <a:pt x="1436" y="19"/>
                    <a:pt x="1471" y="57"/>
                  </a:cubicBezTo>
                  <a:cubicBezTo>
                    <a:pt x="1507" y="94"/>
                    <a:pt x="1532" y="141"/>
                    <a:pt x="1546" y="199"/>
                  </a:cubicBezTo>
                  <a:cubicBezTo>
                    <a:pt x="1561" y="256"/>
                    <a:pt x="1568" y="362"/>
                    <a:pt x="1568" y="515"/>
                  </a:cubicBezTo>
                  <a:lnTo>
                    <a:pt x="1566" y="928"/>
                  </a:lnTo>
                  <a:cubicBezTo>
                    <a:pt x="1566" y="1045"/>
                    <a:pt x="1569" y="1132"/>
                    <a:pt x="1574" y="1188"/>
                  </a:cubicBezTo>
                  <a:cubicBezTo>
                    <a:pt x="1579" y="1243"/>
                    <a:pt x="1589" y="1304"/>
                    <a:pt x="1604" y="1367"/>
                  </a:cubicBezTo>
                  <a:lnTo>
                    <a:pt x="1442" y="1367"/>
                  </a:lnTo>
                  <a:cubicBezTo>
                    <a:pt x="1438" y="1344"/>
                    <a:pt x="1433" y="1309"/>
                    <a:pt x="1427" y="1263"/>
                  </a:cubicBezTo>
                  <a:cubicBezTo>
                    <a:pt x="1424" y="1242"/>
                    <a:pt x="1422" y="1228"/>
                    <a:pt x="1421" y="1221"/>
                  </a:cubicBezTo>
                  <a:cubicBezTo>
                    <a:pt x="1393" y="1280"/>
                    <a:pt x="1363" y="1324"/>
                    <a:pt x="1332" y="1353"/>
                  </a:cubicBezTo>
                  <a:cubicBezTo>
                    <a:pt x="1300" y="1383"/>
                    <a:pt x="1266" y="1397"/>
                    <a:pt x="1230" y="1397"/>
                  </a:cubicBezTo>
                  <a:cubicBezTo>
                    <a:pt x="1167" y="1397"/>
                    <a:pt x="1117" y="1360"/>
                    <a:pt x="1080" y="1286"/>
                  </a:cubicBezTo>
                  <a:cubicBezTo>
                    <a:pt x="1044" y="1211"/>
                    <a:pt x="1026" y="1116"/>
                    <a:pt x="1026" y="1002"/>
                  </a:cubicBezTo>
                  <a:cubicBezTo>
                    <a:pt x="1026" y="927"/>
                    <a:pt x="1034" y="859"/>
                    <a:pt x="1050" y="800"/>
                  </a:cubicBezTo>
                  <a:cubicBezTo>
                    <a:pt x="1067" y="741"/>
                    <a:pt x="1090" y="696"/>
                    <a:pt x="1120" y="664"/>
                  </a:cubicBezTo>
                  <a:cubicBezTo>
                    <a:pt x="1150" y="633"/>
                    <a:pt x="1194" y="606"/>
                    <a:pt x="1250" y="582"/>
                  </a:cubicBezTo>
                  <a:cubicBezTo>
                    <a:pt x="1326" y="551"/>
                    <a:pt x="1379" y="522"/>
                    <a:pt x="1408" y="495"/>
                  </a:cubicBezTo>
                  <a:lnTo>
                    <a:pt x="1408" y="460"/>
                  </a:lnTo>
                  <a:cubicBezTo>
                    <a:pt x="1408" y="392"/>
                    <a:pt x="1400" y="344"/>
                    <a:pt x="1385" y="314"/>
                  </a:cubicBezTo>
                  <a:cubicBezTo>
                    <a:pt x="1369" y="286"/>
                    <a:pt x="1340" y="271"/>
                    <a:pt x="1297" y="271"/>
                  </a:cubicBezTo>
                  <a:cubicBezTo>
                    <a:pt x="1268" y="271"/>
                    <a:pt x="1246" y="283"/>
                    <a:pt x="1230" y="308"/>
                  </a:cubicBezTo>
                  <a:cubicBezTo>
                    <a:pt x="1213" y="333"/>
                    <a:pt x="1200" y="376"/>
                    <a:pt x="1190" y="438"/>
                  </a:cubicBezTo>
                  <a:close/>
                  <a:moveTo>
                    <a:pt x="1408" y="725"/>
                  </a:moveTo>
                  <a:cubicBezTo>
                    <a:pt x="1387" y="740"/>
                    <a:pt x="1354" y="758"/>
                    <a:pt x="1309" y="780"/>
                  </a:cubicBezTo>
                  <a:cubicBezTo>
                    <a:pt x="1264" y="801"/>
                    <a:pt x="1234" y="821"/>
                    <a:pt x="1220" y="841"/>
                  </a:cubicBezTo>
                  <a:cubicBezTo>
                    <a:pt x="1199" y="874"/>
                    <a:pt x="1188" y="915"/>
                    <a:pt x="1188" y="966"/>
                  </a:cubicBezTo>
                  <a:cubicBezTo>
                    <a:pt x="1188" y="1015"/>
                    <a:pt x="1197" y="1058"/>
                    <a:pt x="1214" y="1094"/>
                  </a:cubicBezTo>
                  <a:cubicBezTo>
                    <a:pt x="1231" y="1130"/>
                    <a:pt x="1252" y="1148"/>
                    <a:pt x="1279" y="1148"/>
                  </a:cubicBezTo>
                  <a:cubicBezTo>
                    <a:pt x="1308" y="1148"/>
                    <a:pt x="1336" y="1127"/>
                    <a:pt x="1363" y="1085"/>
                  </a:cubicBezTo>
                  <a:cubicBezTo>
                    <a:pt x="1383" y="1054"/>
                    <a:pt x="1396" y="1015"/>
                    <a:pt x="1402" y="968"/>
                  </a:cubicBezTo>
                  <a:cubicBezTo>
                    <a:pt x="1406" y="938"/>
                    <a:pt x="1408" y="880"/>
                    <a:pt x="1408" y="796"/>
                  </a:cubicBezTo>
                  <a:lnTo>
                    <a:pt x="1408" y="725"/>
                  </a:lnTo>
                  <a:close/>
                  <a:moveTo>
                    <a:pt x="1650" y="1367"/>
                  </a:moveTo>
                  <a:lnTo>
                    <a:pt x="1872" y="679"/>
                  </a:lnTo>
                  <a:lnTo>
                    <a:pt x="1660" y="31"/>
                  </a:lnTo>
                  <a:lnTo>
                    <a:pt x="1859" y="31"/>
                  </a:lnTo>
                  <a:lnTo>
                    <a:pt x="1968" y="398"/>
                  </a:lnTo>
                  <a:lnTo>
                    <a:pt x="2082" y="31"/>
                  </a:lnTo>
                  <a:lnTo>
                    <a:pt x="2274" y="31"/>
                  </a:lnTo>
                  <a:lnTo>
                    <a:pt x="2065" y="664"/>
                  </a:lnTo>
                  <a:lnTo>
                    <a:pt x="2293" y="1367"/>
                  </a:lnTo>
                  <a:lnTo>
                    <a:pt x="2093" y="1367"/>
                  </a:lnTo>
                  <a:lnTo>
                    <a:pt x="1968" y="953"/>
                  </a:lnTo>
                  <a:lnTo>
                    <a:pt x="1841" y="1367"/>
                  </a:lnTo>
                  <a:lnTo>
                    <a:pt x="1650" y="1367"/>
                  </a:lnTo>
                  <a:close/>
                  <a:moveTo>
                    <a:pt x="2389" y="1367"/>
                  </a:moveTo>
                  <a:lnTo>
                    <a:pt x="2389" y="1014"/>
                  </a:lnTo>
                  <a:lnTo>
                    <a:pt x="2552" y="1014"/>
                  </a:lnTo>
                  <a:lnTo>
                    <a:pt x="2552" y="1367"/>
                  </a:lnTo>
                  <a:lnTo>
                    <a:pt x="2389" y="136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>
                <a:solidFill>
                  <a:srgbClr val="FF0000"/>
                </a:solidFill>
              </a:endParaRPr>
            </a:p>
          </p:txBody>
        </p:sp>
        <p:sp>
          <p:nvSpPr>
            <p:cNvPr id="51213" name="Freeform 13"/>
            <p:cNvSpPr>
              <a:spLocks noEditPoints="1"/>
            </p:cNvSpPr>
            <p:nvPr/>
          </p:nvSpPr>
          <p:spPr bwMode="auto">
            <a:xfrm>
              <a:off x="816" y="1356"/>
              <a:ext cx="234" cy="428"/>
            </a:xfrm>
            <a:custGeom>
              <a:avLst/>
              <a:gdLst/>
              <a:ahLst/>
              <a:cxnLst>
                <a:cxn ang="0">
                  <a:pos x="31" y="2402"/>
                </a:cxn>
                <a:cxn ang="0">
                  <a:pos x="0" y="2210"/>
                </a:cxn>
                <a:cxn ang="0">
                  <a:pos x="213" y="2036"/>
                </a:cxn>
                <a:cxn ang="0">
                  <a:pos x="0" y="1848"/>
                </a:cxn>
                <a:cxn ang="0">
                  <a:pos x="236" y="1663"/>
                </a:cxn>
                <a:cxn ang="0">
                  <a:pos x="1367" y="1646"/>
                </a:cxn>
                <a:cxn ang="0">
                  <a:pos x="603" y="1809"/>
                </a:cxn>
                <a:cxn ang="0">
                  <a:pos x="271" y="1895"/>
                </a:cxn>
                <a:cxn ang="0">
                  <a:pos x="449" y="2003"/>
                </a:cxn>
                <a:cxn ang="0">
                  <a:pos x="1367" y="2017"/>
                </a:cxn>
                <a:cxn ang="0">
                  <a:pos x="635" y="2180"/>
                </a:cxn>
                <a:cxn ang="0">
                  <a:pos x="299" y="2215"/>
                </a:cxn>
                <a:cxn ang="0">
                  <a:pos x="315" y="2332"/>
                </a:cxn>
                <a:cxn ang="0">
                  <a:pos x="718" y="2389"/>
                </a:cxn>
                <a:cxn ang="0">
                  <a:pos x="1367" y="2552"/>
                </a:cxn>
                <a:cxn ang="0">
                  <a:pos x="438" y="1362"/>
                </a:cxn>
                <a:cxn ang="0">
                  <a:pos x="93" y="1424"/>
                </a:cxn>
                <a:cxn ang="0">
                  <a:pos x="57" y="1081"/>
                </a:cxn>
                <a:cxn ang="0">
                  <a:pos x="515" y="984"/>
                </a:cxn>
                <a:cxn ang="0">
                  <a:pos x="1188" y="978"/>
                </a:cxn>
                <a:cxn ang="0">
                  <a:pos x="1367" y="1110"/>
                </a:cxn>
                <a:cxn ang="0">
                  <a:pos x="1221" y="1131"/>
                </a:cxn>
                <a:cxn ang="0">
                  <a:pos x="1397" y="1322"/>
                </a:cxn>
                <a:cxn ang="0">
                  <a:pos x="1002" y="1527"/>
                </a:cxn>
                <a:cxn ang="0">
                  <a:pos x="664" y="1432"/>
                </a:cxn>
                <a:cxn ang="0">
                  <a:pos x="495" y="1144"/>
                </a:cxn>
                <a:cxn ang="0">
                  <a:pos x="314" y="1167"/>
                </a:cxn>
                <a:cxn ang="0">
                  <a:pos x="308" y="1323"/>
                </a:cxn>
                <a:cxn ang="0">
                  <a:pos x="725" y="1144"/>
                </a:cxn>
                <a:cxn ang="0">
                  <a:pos x="841" y="1332"/>
                </a:cxn>
                <a:cxn ang="0">
                  <a:pos x="1094" y="1338"/>
                </a:cxn>
                <a:cxn ang="0">
                  <a:pos x="1085" y="1189"/>
                </a:cxn>
                <a:cxn ang="0">
                  <a:pos x="796" y="1144"/>
                </a:cxn>
                <a:cxn ang="0">
                  <a:pos x="1367" y="902"/>
                </a:cxn>
                <a:cxn ang="0">
                  <a:pos x="31" y="892"/>
                </a:cxn>
                <a:cxn ang="0">
                  <a:pos x="398" y="584"/>
                </a:cxn>
                <a:cxn ang="0">
                  <a:pos x="31" y="278"/>
                </a:cxn>
                <a:cxn ang="0">
                  <a:pos x="1367" y="259"/>
                </a:cxn>
                <a:cxn ang="0">
                  <a:pos x="953" y="584"/>
                </a:cxn>
                <a:cxn ang="0">
                  <a:pos x="1367" y="902"/>
                </a:cxn>
                <a:cxn ang="0">
                  <a:pos x="1014" y="163"/>
                </a:cxn>
                <a:cxn ang="0">
                  <a:pos x="1367" y="0"/>
                </a:cxn>
              </a:cxnLst>
              <a:rect l="0" t="0" r="r" b="b"/>
              <a:pathLst>
                <a:path w="1397" h="2552">
                  <a:moveTo>
                    <a:pt x="31" y="2552"/>
                  </a:moveTo>
                  <a:lnTo>
                    <a:pt x="31" y="2402"/>
                  </a:lnTo>
                  <a:lnTo>
                    <a:pt x="213" y="2402"/>
                  </a:lnTo>
                  <a:cubicBezTo>
                    <a:pt x="71" y="2348"/>
                    <a:pt x="0" y="2284"/>
                    <a:pt x="0" y="2210"/>
                  </a:cubicBezTo>
                  <a:cubicBezTo>
                    <a:pt x="0" y="2170"/>
                    <a:pt x="18" y="2136"/>
                    <a:pt x="53" y="2107"/>
                  </a:cubicBezTo>
                  <a:cubicBezTo>
                    <a:pt x="88" y="2078"/>
                    <a:pt x="142" y="2054"/>
                    <a:pt x="213" y="2036"/>
                  </a:cubicBezTo>
                  <a:cubicBezTo>
                    <a:pt x="142" y="2009"/>
                    <a:pt x="88" y="1979"/>
                    <a:pt x="53" y="1948"/>
                  </a:cubicBezTo>
                  <a:cubicBezTo>
                    <a:pt x="18" y="1917"/>
                    <a:pt x="0" y="1883"/>
                    <a:pt x="0" y="1848"/>
                  </a:cubicBezTo>
                  <a:cubicBezTo>
                    <a:pt x="0" y="1803"/>
                    <a:pt x="20" y="1764"/>
                    <a:pt x="60" y="1733"/>
                  </a:cubicBezTo>
                  <a:cubicBezTo>
                    <a:pt x="100" y="1702"/>
                    <a:pt x="159" y="1678"/>
                    <a:pt x="236" y="1663"/>
                  </a:cubicBezTo>
                  <a:cubicBezTo>
                    <a:pt x="293" y="1652"/>
                    <a:pt x="385" y="1646"/>
                    <a:pt x="513" y="1646"/>
                  </a:cubicBezTo>
                  <a:lnTo>
                    <a:pt x="1367" y="1646"/>
                  </a:lnTo>
                  <a:lnTo>
                    <a:pt x="1367" y="1809"/>
                  </a:lnTo>
                  <a:lnTo>
                    <a:pt x="603" y="1809"/>
                  </a:lnTo>
                  <a:cubicBezTo>
                    <a:pt x="471" y="1809"/>
                    <a:pt x="385" y="1815"/>
                    <a:pt x="346" y="1826"/>
                  </a:cubicBezTo>
                  <a:cubicBezTo>
                    <a:pt x="296" y="1841"/>
                    <a:pt x="271" y="1864"/>
                    <a:pt x="271" y="1895"/>
                  </a:cubicBezTo>
                  <a:cubicBezTo>
                    <a:pt x="271" y="1918"/>
                    <a:pt x="286" y="1940"/>
                    <a:pt x="316" y="1960"/>
                  </a:cubicBezTo>
                  <a:cubicBezTo>
                    <a:pt x="346" y="1980"/>
                    <a:pt x="391" y="1994"/>
                    <a:pt x="449" y="2003"/>
                  </a:cubicBezTo>
                  <a:cubicBezTo>
                    <a:pt x="508" y="2012"/>
                    <a:pt x="599" y="2017"/>
                    <a:pt x="725" y="2017"/>
                  </a:cubicBezTo>
                  <a:lnTo>
                    <a:pt x="1367" y="2017"/>
                  </a:lnTo>
                  <a:lnTo>
                    <a:pt x="1367" y="2180"/>
                  </a:lnTo>
                  <a:lnTo>
                    <a:pt x="635" y="2180"/>
                  </a:lnTo>
                  <a:cubicBezTo>
                    <a:pt x="505" y="2180"/>
                    <a:pt x="421" y="2182"/>
                    <a:pt x="383" y="2188"/>
                  </a:cubicBezTo>
                  <a:cubicBezTo>
                    <a:pt x="345" y="2194"/>
                    <a:pt x="317" y="2203"/>
                    <a:pt x="299" y="2215"/>
                  </a:cubicBezTo>
                  <a:cubicBezTo>
                    <a:pt x="280" y="2227"/>
                    <a:pt x="271" y="2244"/>
                    <a:pt x="271" y="2265"/>
                  </a:cubicBezTo>
                  <a:cubicBezTo>
                    <a:pt x="271" y="2290"/>
                    <a:pt x="285" y="2312"/>
                    <a:pt x="315" y="2332"/>
                  </a:cubicBezTo>
                  <a:cubicBezTo>
                    <a:pt x="344" y="2353"/>
                    <a:pt x="387" y="2367"/>
                    <a:pt x="442" y="2376"/>
                  </a:cubicBezTo>
                  <a:cubicBezTo>
                    <a:pt x="498" y="2385"/>
                    <a:pt x="589" y="2389"/>
                    <a:pt x="718" y="2389"/>
                  </a:cubicBezTo>
                  <a:lnTo>
                    <a:pt x="1367" y="2389"/>
                  </a:lnTo>
                  <a:lnTo>
                    <a:pt x="1367" y="2552"/>
                  </a:lnTo>
                  <a:lnTo>
                    <a:pt x="31" y="2552"/>
                  </a:lnTo>
                  <a:close/>
                  <a:moveTo>
                    <a:pt x="438" y="1362"/>
                  </a:moveTo>
                  <a:lnTo>
                    <a:pt x="380" y="1510"/>
                  </a:lnTo>
                  <a:cubicBezTo>
                    <a:pt x="251" y="1493"/>
                    <a:pt x="156" y="1465"/>
                    <a:pt x="93" y="1424"/>
                  </a:cubicBezTo>
                  <a:cubicBezTo>
                    <a:pt x="32" y="1383"/>
                    <a:pt x="0" y="1323"/>
                    <a:pt x="0" y="1243"/>
                  </a:cubicBezTo>
                  <a:cubicBezTo>
                    <a:pt x="0" y="1170"/>
                    <a:pt x="19" y="1116"/>
                    <a:pt x="57" y="1081"/>
                  </a:cubicBezTo>
                  <a:cubicBezTo>
                    <a:pt x="94" y="1045"/>
                    <a:pt x="141" y="1020"/>
                    <a:pt x="199" y="1006"/>
                  </a:cubicBezTo>
                  <a:cubicBezTo>
                    <a:pt x="256" y="991"/>
                    <a:pt x="361" y="984"/>
                    <a:pt x="515" y="984"/>
                  </a:cubicBezTo>
                  <a:lnTo>
                    <a:pt x="928" y="986"/>
                  </a:lnTo>
                  <a:cubicBezTo>
                    <a:pt x="1045" y="986"/>
                    <a:pt x="1132" y="983"/>
                    <a:pt x="1188" y="978"/>
                  </a:cubicBezTo>
                  <a:cubicBezTo>
                    <a:pt x="1243" y="973"/>
                    <a:pt x="1304" y="963"/>
                    <a:pt x="1367" y="949"/>
                  </a:cubicBezTo>
                  <a:lnTo>
                    <a:pt x="1367" y="1110"/>
                  </a:lnTo>
                  <a:cubicBezTo>
                    <a:pt x="1344" y="1114"/>
                    <a:pt x="1309" y="1119"/>
                    <a:pt x="1263" y="1126"/>
                  </a:cubicBezTo>
                  <a:cubicBezTo>
                    <a:pt x="1242" y="1128"/>
                    <a:pt x="1228" y="1130"/>
                    <a:pt x="1221" y="1131"/>
                  </a:cubicBezTo>
                  <a:cubicBezTo>
                    <a:pt x="1280" y="1159"/>
                    <a:pt x="1324" y="1189"/>
                    <a:pt x="1353" y="1221"/>
                  </a:cubicBezTo>
                  <a:cubicBezTo>
                    <a:pt x="1383" y="1252"/>
                    <a:pt x="1397" y="1286"/>
                    <a:pt x="1397" y="1322"/>
                  </a:cubicBezTo>
                  <a:cubicBezTo>
                    <a:pt x="1397" y="1385"/>
                    <a:pt x="1360" y="1435"/>
                    <a:pt x="1286" y="1472"/>
                  </a:cubicBezTo>
                  <a:cubicBezTo>
                    <a:pt x="1211" y="1508"/>
                    <a:pt x="1116" y="1527"/>
                    <a:pt x="1002" y="1527"/>
                  </a:cubicBezTo>
                  <a:cubicBezTo>
                    <a:pt x="927" y="1527"/>
                    <a:pt x="859" y="1518"/>
                    <a:pt x="800" y="1502"/>
                  </a:cubicBezTo>
                  <a:cubicBezTo>
                    <a:pt x="741" y="1485"/>
                    <a:pt x="696" y="1462"/>
                    <a:pt x="664" y="1432"/>
                  </a:cubicBezTo>
                  <a:cubicBezTo>
                    <a:pt x="633" y="1402"/>
                    <a:pt x="605" y="1359"/>
                    <a:pt x="582" y="1302"/>
                  </a:cubicBezTo>
                  <a:cubicBezTo>
                    <a:pt x="551" y="1226"/>
                    <a:pt x="522" y="1173"/>
                    <a:pt x="495" y="1144"/>
                  </a:cubicBezTo>
                  <a:lnTo>
                    <a:pt x="460" y="1144"/>
                  </a:lnTo>
                  <a:cubicBezTo>
                    <a:pt x="392" y="1144"/>
                    <a:pt x="343" y="1152"/>
                    <a:pt x="314" y="1167"/>
                  </a:cubicBezTo>
                  <a:cubicBezTo>
                    <a:pt x="285" y="1183"/>
                    <a:pt x="271" y="1212"/>
                    <a:pt x="271" y="1255"/>
                  </a:cubicBezTo>
                  <a:cubicBezTo>
                    <a:pt x="271" y="1284"/>
                    <a:pt x="283" y="1306"/>
                    <a:pt x="308" y="1323"/>
                  </a:cubicBezTo>
                  <a:cubicBezTo>
                    <a:pt x="333" y="1339"/>
                    <a:pt x="376" y="1352"/>
                    <a:pt x="438" y="1362"/>
                  </a:cubicBezTo>
                  <a:close/>
                  <a:moveTo>
                    <a:pt x="725" y="1144"/>
                  </a:moveTo>
                  <a:cubicBezTo>
                    <a:pt x="740" y="1165"/>
                    <a:pt x="758" y="1198"/>
                    <a:pt x="779" y="1243"/>
                  </a:cubicBezTo>
                  <a:cubicBezTo>
                    <a:pt x="801" y="1288"/>
                    <a:pt x="821" y="1318"/>
                    <a:pt x="841" y="1332"/>
                  </a:cubicBezTo>
                  <a:cubicBezTo>
                    <a:pt x="874" y="1353"/>
                    <a:pt x="915" y="1364"/>
                    <a:pt x="965" y="1364"/>
                  </a:cubicBezTo>
                  <a:cubicBezTo>
                    <a:pt x="1015" y="1364"/>
                    <a:pt x="1058" y="1355"/>
                    <a:pt x="1094" y="1338"/>
                  </a:cubicBezTo>
                  <a:cubicBezTo>
                    <a:pt x="1130" y="1321"/>
                    <a:pt x="1148" y="1300"/>
                    <a:pt x="1148" y="1273"/>
                  </a:cubicBezTo>
                  <a:cubicBezTo>
                    <a:pt x="1148" y="1244"/>
                    <a:pt x="1127" y="1216"/>
                    <a:pt x="1085" y="1189"/>
                  </a:cubicBezTo>
                  <a:cubicBezTo>
                    <a:pt x="1054" y="1169"/>
                    <a:pt x="1014" y="1157"/>
                    <a:pt x="968" y="1150"/>
                  </a:cubicBezTo>
                  <a:cubicBezTo>
                    <a:pt x="938" y="1146"/>
                    <a:pt x="880" y="1144"/>
                    <a:pt x="796" y="1144"/>
                  </a:cubicBezTo>
                  <a:lnTo>
                    <a:pt x="725" y="1144"/>
                  </a:lnTo>
                  <a:close/>
                  <a:moveTo>
                    <a:pt x="1367" y="902"/>
                  </a:moveTo>
                  <a:lnTo>
                    <a:pt x="679" y="680"/>
                  </a:lnTo>
                  <a:lnTo>
                    <a:pt x="31" y="892"/>
                  </a:lnTo>
                  <a:lnTo>
                    <a:pt x="31" y="694"/>
                  </a:lnTo>
                  <a:lnTo>
                    <a:pt x="398" y="584"/>
                  </a:lnTo>
                  <a:lnTo>
                    <a:pt x="31" y="470"/>
                  </a:lnTo>
                  <a:lnTo>
                    <a:pt x="31" y="278"/>
                  </a:lnTo>
                  <a:lnTo>
                    <a:pt x="663" y="487"/>
                  </a:lnTo>
                  <a:lnTo>
                    <a:pt x="1367" y="259"/>
                  </a:lnTo>
                  <a:lnTo>
                    <a:pt x="1367" y="459"/>
                  </a:lnTo>
                  <a:lnTo>
                    <a:pt x="953" y="584"/>
                  </a:lnTo>
                  <a:lnTo>
                    <a:pt x="1367" y="711"/>
                  </a:lnTo>
                  <a:lnTo>
                    <a:pt x="1367" y="902"/>
                  </a:lnTo>
                  <a:close/>
                  <a:moveTo>
                    <a:pt x="1367" y="163"/>
                  </a:moveTo>
                  <a:lnTo>
                    <a:pt x="1014" y="163"/>
                  </a:lnTo>
                  <a:lnTo>
                    <a:pt x="1014" y="0"/>
                  </a:lnTo>
                  <a:lnTo>
                    <a:pt x="1367" y="0"/>
                  </a:lnTo>
                  <a:lnTo>
                    <a:pt x="1367" y="16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>
                <a:solidFill>
                  <a:srgbClr val="FF0000"/>
                </a:solidFill>
              </a:endParaRPr>
            </a:p>
          </p:txBody>
        </p:sp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 flipV="1">
              <a:off x="1122" y="1507"/>
              <a:ext cx="2171" cy="2214"/>
            </a:xfrm>
            <a:prstGeom prst="line">
              <a:avLst/>
            </a:prstGeom>
            <a:noFill/>
            <a:ln w="38100" cap="flat">
              <a:solidFill>
                <a:srgbClr val="663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51215" name="Rectangle 15"/>
            <p:cNvSpPr>
              <a:spLocks noChangeArrowheads="1"/>
            </p:cNvSpPr>
            <p:nvPr/>
          </p:nvSpPr>
          <p:spPr bwMode="auto">
            <a:xfrm>
              <a:off x="1143" y="3199"/>
              <a:ext cx="1946" cy="395"/>
            </a:xfrm>
            <a:prstGeom prst="rect">
              <a:avLst/>
            </a:prstGeom>
            <a:solidFill>
              <a:srgbClr val="FEFEFE"/>
            </a:solidFill>
            <a:ln w="57150" cap="flat">
              <a:solidFill>
                <a:srgbClr val="663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51216" name="Rectangle 16"/>
            <p:cNvSpPr>
              <a:spLocks noChangeArrowheads="1"/>
            </p:cNvSpPr>
            <p:nvPr/>
          </p:nvSpPr>
          <p:spPr bwMode="auto">
            <a:xfrm>
              <a:off x="1503" y="2543"/>
              <a:ext cx="1840" cy="395"/>
            </a:xfrm>
            <a:prstGeom prst="rect">
              <a:avLst/>
            </a:prstGeom>
            <a:solidFill>
              <a:srgbClr val="FEFEFE"/>
            </a:solidFill>
            <a:ln w="57150" cap="flat">
              <a:solidFill>
                <a:srgbClr val="663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51217" name="Rectangle 17"/>
            <p:cNvSpPr>
              <a:spLocks noChangeArrowheads="1"/>
            </p:cNvSpPr>
            <p:nvPr/>
          </p:nvSpPr>
          <p:spPr bwMode="auto">
            <a:xfrm>
              <a:off x="1871" y="1888"/>
              <a:ext cx="1614" cy="394"/>
            </a:xfrm>
            <a:prstGeom prst="rect">
              <a:avLst/>
            </a:prstGeom>
            <a:solidFill>
              <a:srgbClr val="FEFEFE"/>
            </a:solidFill>
            <a:ln w="57150" cap="flat">
              <a:solidFill>
                <a:srgbClr val="663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51218" name="Freeform 18"/>
            <p:cNvSpPr>
              <a:spLocks noEditPoints="1"/>
            </p:cNvSpPr>
            <p:nvPr/>
          </p:nvSpPr>
          <p:spPr bwMode="auto">
            <a:xfrm>
              <a:off x="1252" y="3340"/>
              <a:ext cx="1117" cy="129"/>
            </a:xfrm>
            <a:custGeom>
              <a:avLst/>
              <a:gdLst/>
              <a:ahLst/>
              <a:cxnLst>
                <a:cxn ang="0">
                  <a:pos x="80" y="153"/>
                </a:cxn>
                <a:cxn ang="0">
                  <a:pos x="490" y="153"/>
                </a:cxn>
                <a:cxn ang="0">
                  <a:pos x="395" y="759"/>
                </a:cxn>
                <a:cxn ang="0">
                  <a:pos x="80" y="759"/>
                </a:cxn>
                <a:cxn ang="0">
                  <a:pos x="624" y="227"/>
                </a:cxn>
                <a:cxn ang="0">
                  <a:pos x="1088" y="294"/>
                </a:cxn>
                <a:cxn ang="0">
                  <a:pos x="980" y="732"/>
                </a:cxn>
                <a:cxn ang="0">
                  <a:pos x="578" y="615"/>
                </a:cxn>
                <a:cxn ang="0">
                  <a:pos x="685" y="637"/>
                </a:cxn>
                <a:cxn ang="0">
                  <a:pos x="1040" y="456"/>
                </a:cxn>
                <a:cxn ang="0">
                  <a:pos x="834" y="211"/>
                </a:cxn>
                <a:cxn ang="0">
                  <a:pos x="1225" y="759"/>
                </a:cxn>
                <a:cxn ang="0">
                  <a:pos x="1626" y="628"/>
                </a:cxn>
                <a:cxn ang="0">
                  <a:pos x="1703" y="759"/>
                </a:cxn>
                <a:cxn ang="0">
                  <a:pos x="1302" y="759"/>
                </a:cxn>
                <a:cxn ang="0">
                  <a:pos x="1842" y="153"/>
                </a:cxn>
                <a:cxn ang="0">
                  <a:pos x="1922" y="224"/>
                </a:cxn>
                <a:cxn ang="0">
                  <a:pos x="2206" y="483"/>
                </a:cxn>
                <a:cxn ang="0">
                  <a:pos x="1842" y="759"/>
                </a:cxn>
                <a:cxn ang="0">
                  <a:pos x="2625" y="153"/>
                </a:cxn>
                <a:cxn ang="0">
                  <a:pos x="2841" y="318"/>
                </a:cxn>
                <a:cxn ang="0">
                  <a:pos x="2718" y="513"/>
                </a:cxn>
                <a:cxn ang="0">
                  <a:pos x="2789" y="759"/>
                </a:cxn>
                <a:cxn ang="0">
                  <a:pos x="2611" y="509"/>
                </a:cxn>
                <a:cxn ang="0">
                  <a:pos x="2436" y="490"/>
                </a:cxn>
                <a:cxn ang="0">
                  <a:pos x="2436" y="420"/>
                </a:cxn>
                <a:cxn ang="0">
                  <a:pos x="2742" y="372"/>
                </a:cxn>
                <a:cxn ang="0">
                  <a:pos x="2628" y="220"/>
                </a:cxn>
                <a:cxn ang="0">
                  <a:pos x="2942" y="463"/>
                </a:cxn>
                <a:cxn ang="0">
                  <a:pos x="3383" y="182"/>
                </a:cxn>
                <a:cxn ang="0">
                  <a:pos x="3484" y="621"/>
                </a:cxn>
                <a:cxn ang="0">
                  <a:pos x="3079" y="728"/>
                </a:cxn>
                <a:cxn ang="0">
                  <a:pos x="3025" y="465"/>
                </a:cxn>
                <a:cxn ang="0">
                  <a:pos x="3380" y="637"/>
                </a:cxn>
                <a:cxn ang="0">
                  <a:pos x="3341" y="241"/>
                </a:cxn>
                <a:cxn ang="0">
                  <a:pos x="3025" y="465"/>
                </a:cxn>
                <a:cxn ang="0">
                  <a:pos x="3706" y="153"/>
                </a:cxn>
                <a:cxn ang="0">
                  <a:pos x="4102" y="153"/>
                </a:cxn>
                <a:cxn ang="0">
                  <a:pos x="3701" y="282"/>
                </a:cxn>
                <a:cxn ang="0">
                  <a:pos x="4391" y="759"/>
                </a:cxn>
                <a:cxn ang="0">
                  <a:pos x="4191" y="153"/>
                </a:cxn>
                <a:cxn ang="0">
                  <a:pos x="4471" y="224"/>
                </a:cxn>
                <a:cxn ang="0">
                  <a:pos x="4687" y="759"/>
                </a:cxn>
                <a:cxn ang="0">
                  <a:pos x="5254" y="759"/>
                </a:cxn>
                <a:cxn ang="0">
                  <a:pos x="4839" y="575"/>
                </a:cxn>
                <a:cxn ang="0">
                  <a:pos x="4862" y="510"/>
                </a:cxn>
                <a:cxn ang="0">
                  <a:pos x="4961" y="216"/>
                </a:cxn>
                <a:cxn ang="0">
                  <a:pos x="4912" y="115"/>
                </a:cxn>
                <a:cxn ang="0">
                  <a:pos x="4974" y="115"/>
                </a:cxn>
                <a:cxn ang="0">
                  <a:pos x="5831" y="567"/>
                </a:cxn>
                <a:cxn ang="0">
                  <a:pos x="5421" y="729"/>
                </a:cxn>
                <a:cxn ang="0">
                  <a:pos x="5331" y="286"/>
                </a:cxn>
                <a:cxn ang="0">
                  <a:pos x="5734" y="189"/>
                </a:cxn>
                <a:cxn ang="0">
                  <a:pos x="5680" y="241"/>
                </a:cxn>
                <a:cxn ang="0">
                  <a:pos x="5397" y="334"/>
                </a:cxn>
                <a:cxn ang="0">
                  <a:pos x="5470" y="672"/>
                </a:cxn>
                <a:cxn ang="0">
                  <a:pos x="5751" y="546"/>
                </a:cxn>
                <a:cxn ang="0">
                  <a:pos x="6024" y="153"/>
                </a:cxn>
                <a:cxn ang="0">
                  <a:pos x="6098" y="759"/>
                </a:cxn>
                <a:cxn ang="0">
                  <a:pos x="6666" y="759"/>
                </a:cxn>
                <a:cxn ang="0">
                  <a:pos x="6250" y="575"/>
                </a:cxn>
                <a:cxn ang="0">
                  <a:pos x="6273" y="510"/>
                </a:cxn>
                <a:cxn ang="0">
                  <a:pos x="6373" y="216"/>
                </a:cxn>
              </a:cxnLst>
              <a:rect l="0" t="0" r="r" b="b"/>
              <a:pathLst>
                <a:path w="6666" h="769">
                  <a:moveTo>
                    <a:pt x="0" y="759"/>
                  </a:moveTo>
                  <a:lnTo>
                    <a:pt x="0" y="153"/>
                  </a:lnTo>
                  <a:lnTo>
                    <a:pt x="80" y="153"/>
                  </a:lnTo>
                  <a:lnTo>
                    <a:pt x="80" y="453"/>
                  </a:lnTo>
                  <a:lnTo>
                    <a:pt x="381" y="153"/>
                  </a:lnTo>
                  <a:lnTo>
                    <a:pt x="490" y="153"/>
                  </a:lnTo>
                  <a:lnTo>
                    <a:pt x="235" y="398"/>
                  </a:lnTo>
                  <a:lnTo>
                    <a:pt x="501" y="759"/>
                  </a:lnTo>
                  <a:lnTo>
                    <a:pt x="395" y="759"/>
                  </a:lnTo>
                  <a:lnTo>
                    <a:pt x="179" y="452"/>
                  </a:lnTo>
                  <a:lnTo>
                    <a:pt x="80" y="549"/>
                  </a:lnTo>
                  <a:lnTo>
                    <a:pt x="80" y="759"/>
                  </a:lnTo>
                  <a:lnTo>
                    <a:pt x="0" y="759"/>
                  </a:lnTo>
                  <a:close/>
                  <a:moveTo>
                    <a:pt x="543" y="463"/>
                  </a:moveTo>
                  <a:cubicBezTo>
                    <a:pt x="543" y="363"/>
                    <a:pt x="570" y="284"/>
                    <a:pt x="624" y="227"/>
                  </a:cubicBezTo>
                  <a:cubicBezTo>
                    <a:pt x="678" y="170"/>
                    <a:pt x="748" y="142"/>
                    <a:pt x="834" y="142"/>
                  </a:cubicBezTo>
                  <a:cubicBezTo>
                    <a:pt x="889" y="142"/>
                    <a:pt x="940" y="155"/>
                    <a:pt x="985" y="182"/>
                  </a:cubicBezTo>
                  <a:cubicBezTo>
                    <a:pt x="1030" y="209"/>
                    <a:pt x="1064" y="246"/>
                    <a:pt x="1088" y="294"/>
                  </a:cubicBezTo>
                  <a:cubicBezTo>
                    <a:pt x="1111" y="342"/>
                    <a:pt x="1123" y="396"/>
                    <a:pt x="1123" y="456"/>
                  </a:cubicBezTo>
                  <a:cubicBezTo>
                    <a:pt x="1123" y="518"/>
                    <a:pt x="1111" y="573"/>
                    <a:pt x="1086" y="621"/>
                  </a:cubicBezTo>
                  <a:cubicBezTo>
                    <a:pt x="1061" y="670"/>
                    <a:pt x="1026" y="707"/>
                    <a:pt x="980" y="732"/>
                  </a:cubicBezTo>
                  <a:cubicBezTo>
                    <a:pt x="935" y="757"/>
                    <a:pt x="886" y="769"/>
                    <a:pt x="833" y="769"/>
                  </a:cubicBezTo>
                  <a:cubicBezTo>
                    <a:pt x="776" y="769"/>
                    <a:pt x="725" y="755"/>
                    <a:pt x="680" y="728"/>
                  </a:cubicBezTo>
                  <a:cubicBezTo>
                    <a:pt x="635" y="700"/>
                    <a:pt x="601" y="662"/>
                    <a:pt x="578" y="615"/>
                  </a:cubicBezTo>
                  <a:cubicBezTo>
                    <a:pt x="555" y="567"/>
                    <a:pt x="543" y="517"/>
                    <a:pt x="543" y="463"/>
                  </a:cubicBezTo>
                  <a:close/>
                  <a:moveTo>
                    <a:pt x="626" y="465"/>
                  </a:moveTo>
                  <a:cubicBezTo>
                    <a:pt x="626" y="538"/>
                    <a:pt x="646" y="595"/>
                    <a:pt x="685" y="637"/>
                  </a:cubicBezTo>
                  <a:cubicBezTo>
                    <a:pt x="724" y="679"/>
                    <a:pt x="773" y="700"/>
                    <a:pt x="833" y="700"/>
                  </a:cubicBezTo>
                  <a:cubicBezTo>
                    <a:pt x="893" y="700"/>
                    <a:pt x="943" y="679"/>
                    <a:pt x="982" y="637"/>
                  </a:cubicBezTo>
                  <a:cubicBezTo>
                    <a:pt x="1021" y="594"/>
                    <a:pt x="1040" y="534"/>
                    <a:pt x="1040" y="456"/>
                  </a:cubicBezTo>
                  <a:cubicBezTo>
                    <a:pt x="1040" y="407"/>
                    <a:pt x="1032" y="364"/>
                    <a:pt x="1015" y="327"/>
                  </a:cubicBezTo>
                  <a:cubicBezTo>
                    <a:pt x="999" y="290"/>
                    <a:pt x="974" y="262"/>
                    <a:pt x="942" y="241"/>
                  </a:cubicBezTo>
                  <a:cubicBezTo>
                    <a:pt x="910" y="221"/>
                    <a:pt x="874" y="211"/>
                    <a:pt x="834" y="211"/>
                  </a:cubicBezTo>
                  <a:cubicBezTo>
                    <a:pt x="777" y="211"/>
                    <a:pt x="728" y="230"/>
                    <a:pt x="687" y="269"/>
                  </a:cubicBezTo>
                  <a:cubicBezTo>
                    <a:pt x="646" y="308"/>
                    <a:pt x="626" y="374"/>
                    <a:pt x="626" y="465"/>
                  </a:cubicBezTo>
                  <a:close/>
                  <a:moveTo>
                    <a:pt x="1225" y="759"/>
                  </a:moveTo>
                  <a:lnTo>
                    <a:pt x="1225" y="153"/>
                  </a:lnTo>
                  <a:lnTo>
                    <a:pt x="1308" y="153"/>
                  </a:lnTo>
                  <a:lnTo>
                    <a:pt x="1626" y="628"/>
                  </a:lnTo>
                  <a:lnTo>
                    <a:pt x="1626" y="153"/>
                  </a:lnTo>
                  <a:lnTo>
                    <a:pt x="1703" y="153"/>
                  </a:lnTo>
                  <a:lnTo>
                    <a:pt x="1703" y="759"/>
                  </a:lnTo>
                  <a:lnTo>
                    <a:pt x="1621" y="759"/>
                  </a:lnTo>
                  <a:lnTo>
                    <a:pt x="1302" y="282"/>
                  </a:lnTo>
                  <a:lnTo>
                    <a:pt x="1302" y="759"/>
                  </a:lnTo>
                  <a:lnTo>
                    <a:pt x="1225" y="759"/>
                  </a:lnTo>
                  <a:close/>
                  <a:moveTo>
                    <a:pt x="1842" y="759"/>
                  </a:moveTo>
                  <a:lnTo>
                    <a:pt x="1842" y="153"/>
                  </a:lnTo>
                  <a:lnTo>
                    <a:pt x="2251" y="153"/>
                  </a:lnTo>
                  <a:lnTo>
                    <a:pt x="2251" y="224"/>
                  </a:lnTo>
                  <a:lnTo>
                    <a:pt x="1922" y="224"/>
                  </a:lnTo>
                  <a:lnTo>
                    <a:pt x="1922" y="412"/>
                  </a:lnTo>
                  <a:lnTo>
                    <a:pt x="2206" y="412"/>
                  </a:lnTo>
                  <a:lnTo>
                    <a:pt x="2206" y="483"/>
                  </a:lnTo>
                  <a:lnTo>
                    <a:pt x="1922" y="483"/>
                  </a:lnTo>
                  <a:lnTo>
                    <a:pt x="1922" y="759"/>
                  </a:lnTo>
                  <a:lnTo>
                    <a:pt x="1842" y="759"/>
                  </a:lnTo>
                  <a:close/>
                  <a:moveTo>
                    <a:pt x="2356" y="759"/>
                  </a:moveTo>
                  <a:lnTo>
                    <a:pt x="2356" y="153"/>
                  </a:lnTo>
                  <a:lnTo>
                    <a:pt x="2625" y="153"/>
                  </a:lnTo>
                  <a:cubicBezTo>
                    <a:pt x="2679" y="153"/>
                    <a:pt x="2720" y="158"/>
                    <a:pt x="2748" y="169"/>
                  </a:cubicBezTo>
                  <a:cubicBezTo>
                    <a:pt x="2776" y="180"/>
                    <a:pt x="2799" y="199"/>
                    <a:pt x="2816" y="227"/>
                  </a:cubicBezTo>
                  <a:cubicBezTo>
                    <a:pt x="2832" y="254"/>
                    <a:pt x="2841" y="285"/>
                    <a:pt x="2841" y="318"/>
                  </a:cubicBezTo>
                  <a:cubicBezTo>
                    <a:pt x="2841" y="361"/>
                    <a:pt x="2827" y="397"/>
                    <a:pt x="2799" y="427"/>
                  </a:cubicBezTo>
                  <a:cubicBezTo>
                    <a:pt x="2771" y="456"/>
                    <a:pt x="2728" y="475"/>
                    <a:pt x="2670" y="483"/>
                  </a:cubicBezTo>
                  <a:cubicBezTo>
                    <a:pt x="2691" y="493"/>
                    <a:pt x="2707" y="503"/>
                    <a:pt x="2718" y="513"/>
                  </a:cubicBezTo>
                  <a:cubicBezTo>
                    <a:pt x="2742" y="535"/>
                    <a:pt x="2764" y="562"/>
                    <a:pt x="2785" y="594"/>
                  </a:cubicBezTo>
                  <a:lnTo>
                    <a:pt x="2890" y="759"/>
                  </a:lnTo>
                  <a:lnTo>
                    <a:pt x="2789" y="759"/>
                  </a:lnTo>
                  <a:lnTo>
                    <a:pt x="2709" y="633"/>
                  </a:lnTo>
                  <a:cubicBezTo>
                    <a:pt x="2686" y="596"/>
                    <a:pt x="2666" y="568"/>
                    <a:pt x="2651" y="549"/>
                  </a:cubicBezTo>
                  <a:cubicBezTo>
                    <a:pt x="2636" y="530"/>
                    <a:pt x="2623" y="516"/>
                    <a:pt x="2611" y="509"/>
                  </a:cubicBezTo>
                  <a:cubicBezTo>
                    <a:pt x="2599" y="501"/>
                    <a:pt x="2586" y="496"/>
                    <a:pt x="2574" y="492"/>
                  </a:cubicBezTo>
                  <a:cubicBezTo>
                    <a:pt x="2565" y="491"/>
                    <a:pt x="2550" y="490"/>
                    <a:pt x="2529" y="490"/>
                  </a:cubicBezTo>
                  <a:lnTo>
                    <a:pt x="2436" y="490"/>
                  </a:lnTo>
                  <a:lnTo>
                    <a:pt x="2436" y="759"/>
                  </a:lnTo>
                  <a:lnTo>
                    <a:pt x="2356" y="759"/>
                  </a:lnTo>
                  <a:close/>
                  <a:moveTo>
                    <a:pt x="2436" y="420"/>
                  </a:moveTo>
                  <a:lnTo>
                    <a:pt x="2609" y="420"/>
                  </a:lnTo>
                  <a:cubicBezTo>
                    <a:pt x="2645" y="420"/>
                    <a:pt x="2674" y="416"/>
                    <a:pt x="2695" y="409"/>
                  </a:cubicBezTo>
                  <a:cubicBezTo>
                    <a:pt x="2715" y="401"/>
                    <a:pt x="2731" y="389"/>
                    <a:pt x="2742" y="372"/>
                  </a:cubicBezTo>
                  <a:cubicBezTo>
                    <a:pt x="2753" y="356"/>
                    <a:pt x="2758" y="338"/>
                    <a:pt x="2758" y="318"/>
                  </a:cubicBezTo>
                  <a:cubicBezTo>
                    <a:pt x="2758" y="289"/>
                    <a:pt x="2748" y="266"/>
                    <a:pt x="2727" y="247"/>
                  </a:cubicBezTo>
                  <a:cubicBezTo>
                    <a:pt x="2706" y="229"/>
                    <a:pt x="2673" y="220"/>
                    <a:pt x="2628" y="220"/>
                  </a:cubicBezTo>
                  <a:lnTo>
                    <a:pt x="2436" y="220"/>
                  </a:lnTo>
                  <a:lnTo>
                    <a:pt x="2436" y="420"/>
                  </a:lnTo>
                  <a:close/>
                  <a:moveTo>
                    <a:pt x="2942" y="463"/>
                  </a:moveTo>
                  <a:cubicBezTo>
                    <a:pt x="2942" y="363"/>
                    <a:pt x="2969" y="284"/>
                    <a:pt x="3023" y="227"/>
                  </a:cubicBezTo>
                  <a:cubicBezTo>
                    <a:pt x="3077" y="170"/>
                    <a:pt x="3147" y="142"/>
                    <a:pt x="3232" y="142"/>
                  </a:cubicBezTo>
                  <a:cubicBezTo>
                    <a:pt x="3288" y="142"/>
                    <a:pt x="3339" y="155"/>
                    <a:pt x="3383" y="182"/>
                  </a:cubicBezTo>
                  <a:cubicBezTo>
                    <a:pt x="3428" y="209"/>
                    <a:pt x="3463" y="246"/>
                    <a:pt x="3486" y="294"/>
                  </a:cubicBezTo>
                  <a:cubicBezTo>
                    <a:pt x="3510" y="342"/>
                    <a:pt x="3521" y="396"/>
                    <a:pt x="3521" y="456"/>
                  </a:cubicBezTo>
                  <a:cubicBezTo>
                    <a:pt x="3521" y="518"/>
                    <a:pt x="3509" y="573"/>
                    <a:pt x="3484" y="621"/>
                  </a:cubicBezTo>
                  <a:cubicBezTo>
                    <a:pt x="3460" y="670"/>
                    <a:pt x="3424" y="707"/>
                    <a:pt x="3379" y="732"/>
                  </a:cubicBezTo>
                  <a:cubicBezTo>
                    <a:pt x="3333" y="757"/>
                    <a:pt x="3284" y="769"/>
                    <a:pt x="3232" y="769"/>
                  </a:cubicBezTo>
                  <a:cubicBezTo>
                    <a:pt x="3175" y="769"/>
                    <a:pt x="3124" y="755"/>
                    <a:pt x="3079" y="728"/>
                  </a:cubicBezTo>
                  <a:cubicBezTo>
                    <a:pt x="3034" y="700"/>
                    <a:pt x="3000" y="662"/>
                    <a:pt x="2977" y="615"/>
                  </a:cubicBezTo>
                  <a:cubicBezTo>
                    <a:pt x="2954" y="567"/>
                    <a:pt x="2942" y="517"/>
                    <a:pt x="2942" y="463"/>
                  </a:cubicBezTo>
                  <a:close/>
                  <a:moveTo>
                    <a:pt x="3025" y="465"/>
                  </a:moveTo>
                  <a:cubicBezTo>
                    <a:pt x="3025" y="538"/>
                    <a:pt x="3044" y="595"/>
                    <a:pt x="3083" y="637"/>
                  </a:cubicBezTo>
                  <a:cubicBezTo>
                    <a:pt x="3123" y="679"/>
                    <a:pt x="3172" y="700"/>
                    <a:pt x="3231" y="700"/>
                  </a:cubicBezTo>
                  <a:cubicBezTo>
                    <a:pt x="3292" y="700"/>
                    <a:pt x="3341" y="679"/>
                    <a:pt x="3380" y="637"/>
                  </a:cubicBezTo>
                  <a:cubicBezTo>
                    <a:pt x="3419" y="594"/>
                    <a:pt x="3439" y="534"/>
                    <a:pt x="3439" y="456"/>
                  </a:cubicBezTo>
                  <a:cubicBezTo>
                    <a:pt x="3439" y="407"/>
                    <a:pt x="3430" y="364"/>
                    <a:pt x="3414" y="327"/>
                  </a:cubicBezTo>
                  <a:cubicBezTo>
                    <a:pt x="3397" y="290"/>
                    <a:pt x="3373" y="262"/>
                    <a:pt x="3341" y="241"/>
                  </a:cubicBezTo>
                  <a:cubicBezTo>
                    <a:pt x="3309" y="221"/>
                    <a:pt x="3273" y="211"/>
                    <a:pt x="3233" y="211"/>
                  </a:cubicBezTo>
                  <a:cubicBezTo>
                    <a:pt x="3176" y="211"/>
                    <a:pt x="3127" y="230"/>
                    <a:pt x="3086" y="269"/>
                  </a:cubicBezTo>
                  <a:cubicBezTo>
                    <a:pt x="3045" y="308"/>
                    <a:pt x="3025" y="374"/>
                    <a:pt x="3025" y="465"/>
                  </a:cubicBezTo>
                  <a:close/>
                  <a:moveTo>
                    <a:pt x="3624" y="759"/>
                  </a:moveTo>
                  <a:lnTo>
                    <a:pt x="3624" y="153"/>
                  </a:lnTo>
                  <a:lnTo>
                    <a:pt x="3706" y="153"/>
                  </a:lnTo>
                  <a:lnTo>
                    <a:pt x="4025" y="628"/>
                  </a:lnTo>
                  <a:lnTo>
                    <a:pt x="4025" y="153"/>
                  </a:lnTo>
                  <a:lnTo>
                    <a:pt x="4102" y="153"/>
                  </a:lnTo>
                  <a:lnTo>
                    <a:pt x="4102" y="759"/>
                  </a:lnTo>
                  <a:lnTo>
                    <a:pt x="4019" y="759"/>
                  </a:lnTo>
                  <a:lnTo>
                    <a:pt x="3701" y="282"/>
                  </a:lnTo>
                  <a:lnTo>
                    <a:pt x="3701" y="759"/>
                  </a:lnTo>
                  <a:lnTo>
                    <a:pt x="3624" y="759"/>
                  </a:lnTo>
                  <a:close/>
                  <a:moveTo>
                    <a:pt x="4391" y="759"/>
                  </a:moveTo>
                  <a:lnTo>
                    <a:pt x="4391" y="224"/>
                  </a:lnTo>
                  <a:lnTo>
                    <a:pt x="4191" y="224"/>
                  </a:lnTo>
                  <a:lnTo>
                    <a:pt x="4191" y="153"/>
                  </a:lnTo>
                  <a:lnTo>
                    <a:pt x="4671" y="153"/>
                  </a:lnTo>
                  <a:lnTo>
                    <a:pt x="4671" y="224"/>
                  </a:lnTo>
                  <a:lnTo>
                    <a:pt x="4471" y="224"/>
                  </a:lnTo>
                  <a:lnTo>
                    <a:pt x="4471" y="759"/>
                  </a:lnTo>
                  <a:lnTo>
                    <a:pt x="4391" y="759"/>
                  </a:lnTo>
                  <a:close/>
                  <a:moveTo>
                    <a:pt x="4687" y="759"/>
                  </a:moveTo>
                  <a:lnTo>
                    <a:pt x="4920" y="153"/>
                  </a:lnTo>
                  <a:lnTo>
                    <a:pt x="5006" y="153"/>
                  </a:lnTo>
                  <a:lnTo>
                    <a:pt x="5254" y="759"/>
                  </a:lnTo>
                  <a:lnTo>
                    <a:pt x="5163" y="759"/>
                  </a:lnTo>
                  <a:lnTo>
                    <a:pt x="5092" y="575"/>
                  </a:lnTo>
                  <a:lnTo>
                    <a:pt x="4839" y="575"/>
                  </a:lnTo>
                  <a:lnTo>
                    <a:pt x="4772" y="759"/>
                  </a:lnTo>
                  <a:lnTo>
                    <a:pt x="4687" y="759"/>
                  </a:lnTo>
                  <a:close/>
                  <a:moveTo>
                    <a:pt x="4862" y="510"/>
                  </a:moveTo>
                  <a:lnTo>
                    <a:pt x="5067" y="510"/>
                  </a:lnTo>
                  <a:lnTo>
                    <a:pt x="5004" y="342"/>
                  </a:lnTo>
                  <a:cubicBezTo>
                    <a:pt x="4985" y="291"/>
                    <a:pt x="4970" y="249"/>
                    <a:pt x="4961" y="216"/>
                  </a:cubicBezTo>
                  <a:cubicBezTo>
                    <a:pt x="4953" y="255"/>
                    <a:pt x="4942" y="294"/>
                    <a:pt x="4928" y="332"/>
                  </a:cubicBezTo>
                  <a:lnTo>
                    <a:pt x="4862" y="510"/>
                  </a:lnTo>
                  <a:close/>
                  <a:moveTo>
                    <a:pt x="4912" y="115"/>
                  </a:moveTo>
                  <a:lnTo>
                    <a:pt x="4967" y="0"/>
                  </a:lnTo>
                  <a:lnTo>
                    <a:pt x="5064" y="0"/>
                  </a:lnTo>
                  <a:lnTo>
                    <a:pt x="4974" y="115"/>
                  </a:lnTo>
                  <a:lnTo>
                    <a:pt x="4912" y="115"/>
                  </a:lnTo>
                  <a:close/>
                  <a:moveTo>
                    <a:pt x="5751" y="546"/>
                  </a:moveTo>
                  <a:lnTo>
                    <a:pt x="5831" y="567"/>
                  </a:lnTo>
                  <a:cubicBezTo>
                    <a:pt x="5814" y="632"/>
                    <a:pt x="5784" y="683"/>
                    <a:pt x="5740" y="717"/>
                  </a:cubicBezTo>
                  <a:cubicBezTo>
                    <a:pt x="5696" y="752"/>
                    <a:pt x="5643" y="769"/>
                    <a:pt x="5580" y="769"/>
                  </a:cubicBezTo>
                  <a:cubicBezTo>
                    <a:pt x="5515" y="769"/>
                    <a:pt x="5461" y="756"/>
                    <a:pt x="5421" y="729"/>
                  </a:cubicBezTo>
                  <a:cubicBezTo>
                    <a:pt x="5380" y="703"/>
                    <a:pt x="5348" y="664"/>
                    <a:pt x="5327" y="614"/>
                  </a:cubicBezTo>
                  <a:cubicBezTo>
                    <a:pt x="5306" y="563"/>
                    <a:pt x="5295" y="509"/>
                    <a:pt x="5295" y="451"/>
                  </a:cubicBezTo>
                  <a:cubicBezTo>
                    <a:pt x="5295" y="388"/>
                    <a:pt x="5307" y="333"/>
                    <a:pt x="5331" y="286"/>
                  </a:cubicBezTo>
                  <a:cubicBezTo>
                    <a:pt x="5355" y="239"/>
                    <a:pt x="5390" y="203"/>
                    <a:pt x="5434" y="179"/>
                  </a:cubicBezTo>
                  <a:cubicBezTo>
                    <a:pt x="5479" y="154"/>
                    <a:pt x="5528" y="142"/>
                    <a:pt x="5581" y="142"/>
                  </a:cubicBezTo>
                  <a:cubicBezTo>
                    <a:pt x="5642" y="142"/>
                    <a:pt x="5693" y="158"/>
                    <a:pt x="5734" y="189"/>
                  </a:cubicBezTo>
                  <a:cubicBezTo>
                    <a:pt x="5775" y="220"/>
                    <a:pt x="5804" y="263"/>
                    <a:pt x="5820" y="319"/>
                  </a:cubicBezTo>
                  <a:lnTo>
                    <a:pt x="5742" y="337"/>
                  </a:lnTo>
                  <a:cubicBezTo>
                    <a:pt x="5727" y="293"/>
                    <a:pt x="5707" y="261"/>
                    <a:pt x="5680" y="241"/>
                  </a:cubicBezTo>
                  <a:cubicBezTo>
                    <a:pt x="5654" y="221"/>
                    <a:pt x="5620" y="211"/>
                    <a:pt x="5579" y="211"/>
                  </a:cubicBezTo>
                  <a:cubicBezTo>
                    <a:pt x="5533" y="211"/>
                    <a:pt x="5494" y="222"/>
                    <a:pt x="5463" y="244"/>
                  </a:cubicBezTo>
                  <a:cubicBezTo>
                    <a:pt x="5431" y="267"/>
                    <a:pt x="5409" y="297"/>
                    <a:pt x="5397" y="334"/>
                  </a:cubicBezTo>
                  <a:cubicBezTo>
                    <a:pt x="5384" y="372"/>
                    <a:pt x="5378" y="411"/>
                    <a:pt x="5378" y="451"/>
                  </a:cubicBezTo>
                  <a:cubicBezTo>
                    <a:pt x="5378" y="502"/>
                    <a:pt x="5385" y="547"/>
                    <a:pt x="5400" y="586"/>
                  </a:cubicBezTo>
                  <a:cubicBezTo>
                    <a:pt x="5415" y="624"/>
                    <a:pt x="5439" y="653"/>
                    <a:pt x="5470" y="672"/>
                  </a:cubicBezTo>
                  <a:cubicBezTo>
                    <a:pt x="5502" y="691"/>
                    <a:pt x="5536" y="700"/>
                    <a:pt x="5573" y="700"/>
                  </a:cubicBezTo>
                  <a:cubicBezTo>
                    <a:pt x="5618" y="700"/>
                    <a:pt x="5656" y="687"/>
                    <a:pt x="5687" y="662"/>
                  </a:cubicBezTo>
                  <a:cubicBezTo>
                    <a:pt x="5719" y="636"/>
                    <a:pt x="5740" y="597"/>
                    <a:pt x="5751" y="546"/>
                  </a:cubicBezTo>
                  <a:close/>
                  <a:moveTo>
                    <a:pt x="5943" y="759"/>
                  </a:moveTo>
                  <a:lnTo>
                    <a:pt x="5943" y="153"/>
                  </a:lnTo>
                  <a:lnTo>
                    <a:pt x="6024" y="153"/>
                  </a:lnTo>
                  <a:lnTo>
                    <a:pt x="6024" y="759"/>
                  </a:lnTo>
                  <a:lnTo>
                    <a:pt x="5943" y="759"/>
                  </a:lnTo>
                  <a:close/>
                  <a:moveTo>
                    <a:pt x="6098" y="759"/>
                  </a:moveTo>
                  <a:lnTo>
                    <a:pt x="6331" y="153"/>
                  </a:lnTo>
                  <a:lnTo>
                    <a:pt x="6418" y="153"/>
                  </a:lnTo>
                  <a:lnTo>
                    <a:pt x="6666" y="759"/>
                  </a:lnTo>
                  <a:lnTo>
                    <a:pt x="6574" y="759"/>
                  </a:lnTo>
                  <a:lnTo>
                    <a:pt x="6503" y="575"/>
                  </a:lnTo>
                  <a:lnTo>
                    <a:pt x="6250" y="575"/>
                  </a:lnTo>
                  <a:lnTo>
                    <a:pt x="6184" y="759"/>
                  </a:lnTo>
                  <a:lnTo>
                    <a:pt x="6098" y="759"/>
                  </a:lnTo>
                  <a:close/>
                  <a:moveTo>
                    <a:pt x="6273" y="510"/>
                  </a:moveTo>
                  <a:lnTo>
                    <a:pt x="6479" y="510"/>
                  </a:lnTo>
                  <a:lnTo>
                    <a:pt x="6415" y="342"/>
                  </a:lnTo>
                  <a:cubicBezTo>
                    <a:pt x="6396" y="291"/>
                    <a:pt x="6382" y="249"/>
                    <a:pt x="6373" y="216"/>
                  </a:cubicBezTo>
                  <a:cubicBezTo>
                    <a:pt x="6365" y="255"/>
                    <a:pt x="6354" y="294"/>
                    <a:pt x="6340" y="332"/>
                  </a:cubicBezTo>
                  <a:lnTo>
                    <a:pt x="6273" y="510"/>
                  </a:lnTo>
                  <a:close/>
                </a:path>
              </a:pathLst>
            </a:custGeom>
            <a:solidFill>
              <a:srgbClr val="FF0000"/>
            </a:solidFill>
            <a:ln w="1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51219" name="Freeform 19"/>
            <p:cNvSpPr>
              <a:spLocks noEditPoints="1"/>
            </p:cNvSpPr>
            <p:nvPr/>
          </p:nvSpPr>
          <p:spPr bwMode="auto">
            <a:xfrm>
              <a:off x="1640" y="2688"/>
              <a:ext cx="864" cy="105"/>
            </a:xfrm>
            <a:custGeom>
              <a:avLst/>
              <a:gdLst/>
              <a:ahLst/>
              <a:cxnLst>
                <a:cxn ang="0">
                  <a:pos x="81" y="10"/>
                </a:cxn>
                <a:cxn ang="0">
                  <a:pos x="490" y="10"/>
                </a:cxn>
                <a:cxn ang="0">
                  <a:pos x="395" y="616"/>
                </a:cxn>
                <a:cxn ang="0">
                  <a:pos x="81" y="616"/>
                </a:cxn>
                <a:cxn ang="0">
                  <a:pos x="625" y="85"/>
                </a:cxn>
                <a:cxn ang="0">
                  <a:pos x="1088" y="152"/>
                </a:cxn>
                <a:cxn ang="0">
                  <a:pos x="981" y="589"/>
                </a:cxn>
                <a:cxn ang="0">
                  <a:pos x="579" y="473"/>
                </a:cxn>
                <a:cxn ang="0">
                  <a:pos x="685" y="495"/>
                </a:cxn>
                <a:cxn ang="0">
                  <a:pos x="1041" y="314"/>
                </a:cxn>
                <a:cxn ang="0">
                  <a:pos x="835" y="69"/>
                </a:cxn>
                <a:cxn ang="0">
                  <a:pos x="1224" y="616"/>
                </a:cxn>
                <a:cxn ang="0">
                  <a:pos x="1489" y="440"/>
                </a:cxn>
                <a:cxn ang="0">
                  <a:pos x="1695" y="10"/>
                </a:cxn>
                <a:cxn ang="0">
                  <a:pos x="1725" y="616"/>
                </a:cxn>
                <a:cxn ang="0">
                  <a:pos x="1477" y="616"/>
                </a:cxn>
                <a:cxn ang="0">
                  <a:pos x="1224" y="616"/>
                </a:cxn>
                <a:cxn ang="0">
                  <a:pos x="2161" y="10"/>
                </a:cxn>
                <a:cxn ang="0">
                  <a:pos x="2376" y="103"/>
                </a:cxn>
                <a:cxn ang="0">
                  <a:pos x="2168" y="370"/>
                </a:cxn>
                <a:cxn ang="0">
                  <a:pos x="1932" y="616"/>
                </a:cxn>
                <a:cxn ang="0">
                  <a:pos x="2279" y="270"/>
                </a:cxn>
                <a:cxn ang="0">
                  <a:pos x="2242" y="87"/>
                </a:cxn>
                <a:cxn ang="0">
                  <a:pos x="2012" y="299"/>
                </a:cxn>
                <a:cxn ang="0">
                  <a:pos x="2767" y="10"/>
                </a:cxn>
                <a:cxn ang="0">
                  <a:pos x="2983" y="176"/>
                </a:cxn>
                <a:cxn ang="0">
                  <a:pos x="2860" y="371"/>
                </a:cxn>
                <a:cxn ang="0">
                  <a:pos x="2931" y="616"/>
                </a:cxn>
                <a:cxn ang="0">
                  <a:pos x="2753" y="366"/>
                </a:cxn>
                <a:cxn ang="0">
                  <a:pos x="2578" y="347"/>
                </a:cxn>
                <a:cxn ang="0">
                  <a:pos x="2578" y="278"/>
                </a:cxn>
                <a:cxn ang="0">
                  <a:pos x="2884" y="230"/>
                </a:cxn>
                <a:cxn ang="0">
                  <a:pos x="2770" y="77"/>
                </a:cxn>
                <a:cxn ang="0">
                  <a:pos x="3084" y="321"/>
                </a:cxn>
                <a:cxn ang="0">
                  <a:pos x="3526" y="40"/>
                </a:cxn>
                <a:cxn ang="0">
                  <a:pos x="3626" y="479"/>
                </a:cxn>
                <a:cxn ang="0">
                  <a:pos x="3221" y="585"/>
                </a:cxn>
                <a:cxn ang="0">
                  <a:pos x="3167" y="323"/>
                </a:cxn>
                <a:cxn ang="0">
                  <a:pos x="3522" y="495"/>
                </a:cxn>
                <a:cxn ang="0">
                  <a:pos x="3483" y="99"/>
                </a:cxn>
                <a:cxn ang="0">
                  <a:pos x="3167" y="323"/>
                </a:cxn>
                <a:cxn ang="0">
                  <a:pos x="3885" y="10"/>
                </a:cxn>
                <a:cxn ang="0">
                  <a:pos x="4090" y="432"/>
                </a:cxn>
                <a:cxn ang="0">
                  <a:pos x="4343" y="616"/>
                </a:cxn>
                <a:cxn ang="0">
                  <a:pos x="4089" y="616"/>
                </a:cxn>
                <a:cxn ang="0">
                  <a:pos x="3842" y="616"/>
                </a:cxn>
                <a:cxn ang="0">
                  <a:pos x="4486" y="10"/>
                </a:cxn>
                <a:cxn ang="0">
                  <a:pos x="4486" y="616"/>
                </a:cxn>
                <a:cxn ang="0">
                  <a:pos x="4781" y="490"/>
                </a:cxn>
                <a:cxn ang="0">
                  <a:pos x="5016" y="541"/>
                </a:cxn>
                <a:cxn ang="0">
                  <a:pos x="5069" y="402"/>
                </a:cxn>
                <a:cxn ang="0">
                  <a:pos x="4789" y="299"/>
                </a:cxn>
                <a:cxn ang="0">
                  <a:pos x="4729" y="81"/>
                </a:cxn>
                <a:cxn ang="0">
                  <a:pos x="5036" y="22"/>
                </a:cxn>
                <a:cxn ang="0">
                  <a:pos x="5068" y="187"/>
                </a:cxn>
                <a:cxn ang="0">
                  <a:pos x="4814" y="97"/>
                </a:cxn>
                <a:cxn ang="0">
                  <a:pos x="4925" y="259"/>
                </a:cxn>
                <a:cxn ang="0">
                  <a:pos x="5163" y="445"/>
                </a:cxn>
                <a:cxn ang="0">
                  <a:pos x="4939" y="627"/>
                </a:cxn>
                <a:cxn ang="0">
                  <a:pos x="4680" y="422"/>
                </a:cxn>
              </a:cxnLst>
              <a:rect l="0" t="0" r="r" b="b"/>
              <a:pathLst>
                <a:path w="5163" h="627">
                  <a:moveTo>
                    <a:pt x="0" y="616"/>
                  </a:moveTo>
                  <a:lnTo>
                    <a:pt x="0" y="10"/>
                  </a:lnTo>
                  <a:lnTo>
                    <a:pt x="81" y="10"/>
                  </a:lnTo>
                  <a:lnTo>
                    <a:pt x="81" y="311"/>
                  </a:lnTo>
                  <a:lnTo>
                    <a:pt x="382" y="10"/>
                  </a:lnTo>
                  <a:lnTo>
                    <a:pt x="490" y="10"/>
                  </a:lnTo>
                  <a:lnTo>
                    <a:pt x="236" y="256"/>
                  </a:lnTo>
                  <a:lnTo>
                    <a:pt x="501" y="616"/>
                  </a:lnTo>
                  <a:lnTo>
                    <a:pt x="395" y="616"/>
                  </a:lnTo>
                  <a:lnTo>
                    <a:pt x="180" y="310"/>
                  </a:lnTo>
                  <a:lnTo>
                    <a:pt x="81" y="407"/>
                  </a:lnTo>
                  <a:lnTo>
                    <a:pt x="81" y="616"/>
                  </a:lnTo>
                  <a:lnTo>
                    <a:pt x="0" y="616"/>
                  </a:lnTo>
                  <a:close/>
                  <a:moveTo>
                    <a:pt x="544" y="321"/>
                  </a:moveTo>
                  <a:cubicBezTo>
                    <a:pt x="544" y="221"/>
                    <a:pt x="571" y="142"/>
                    <a:pt x="625" y="85"/>
                  </a:cubicBezTo>
                  <a:cubicBezTo>
                    <a:pt x="679" y="28"/>
                    <a:pt x="749" y="0"/>
                    <a:pt x="834" y="0"/>
                  </a:cubicBezTo>
                  <a:cubicBezTo>
                    <a:pt x="890" y="0"/>
                    <a:pt x="941" y="13"/>
                    <a:pt x="985" y="40"/>
                  </a:cubicBezTo>
                  <a:cubicBezTo>
                    <a:pt x="1030" y="67"/>
                    <a:pt x="1065" y="104"/>
                    <a:pt x="1088" y="152"/>
                  </a:cubicBezTo>
                  <a:cubicBezTo>
                    <a:pt x="1112" y="199"/>
                    <a:pt x="1123" y="254"/>
                    <a:pt x="1123" y="314"/>
                  </a:cubicBezTo>
                  <a:cubicBezTo>
                    <a:pt x="1123" y="376"/>
                    <a:pt x="1111" y="431"/>
                    <a:pt x="1086" y="479"/>
                  </a:cubicBezTo>
                  <a:cubicBezTo>
                    <a:pt x="1062" y="528"/>
                    <a:pt x="1026" y="564"/>
                    <a:pt x="981" y="589"/>
                  </a:cubicBezTo>
                  <a:cubicBezTo>
                    <a:pt x="935" y="614"/>
                    <a:pt x="886" y="627"/>
                    <a:pt x="834" y="627"/>
                  </a:cubicBezTo>
                  <a:cubicBezTo>
                    <a:pt x="777" y="627"/>
                    <a:pt x="726" y="613"/>
                    <a:pt x="681" y="585"/>
                  </a:cubicBezTo>
                  <a:cubicBezTo>
                    <a:pt x="636" y="558"/>
                    <a:pt x="602" y="520"/>
                    <a:pt x="579" y="473"/>
                  </a:cubicBezTo>
                  <a:cubicBezTo>
                    <a:pt x="556" y="425"/>
                    <a:pt x="544" y="374"/>
                    <a:pt x="544" y="321"/>
                  </a:cubicBezTo>
                  <a:close/>
                  <a:moveTo>
                    <a:pt x="627" y="323"/>
                  </a:moveTo>
                  <a:cubicBezTo>
                    <a:pt x="627" y="396"/>
                    <a:pt x="646" y="453"/>
                    <a:pt x="685" y="495"/>
                  </a:cubicBezTo>
                  <a:cubicBezTo>
                    <a:pt x="725" y="537"/>
                    <a:pt x="774" y="558"/>
                    <a:pt x="833" y="558"/>
                  </a:cubicBezTo>
                  <a:cubicBezTo>
                    <a:pt x="894" y="558"/>
                    <a:pt x="943" y="537"/>
                    <a:pt x="982" y="495"/>
                  </a:cubicBezTo>
                  <a:cubicBezTo>
                    <a:pt x="1021" y="452"/>
                    <a:pt x="1041" y="392"/>
                    <a:pt x="1041" y="314"/>
                  </a:cubicBezTo>
                  <a:cubicBezTo>
                    <a:pt x="1041" y="265"/>
                    <a:pt x="1032" y="222"/>
                    <a:pt x="1016" y="185"/>
                  </a:cubicBezTo>
                  <a:cubicBezTo>
                    <a:pt x="999" y="148"/>
                    <a:pt x="975" y="119"/>
                    <a:pt x="943" y="99"/>
                  </a:cubicBezTo>
                  <a:cubicBezTo>
                    <a:pt x="911" y="79"/>
                    <a:pt x="875" y="69"/>
                    <a:pt x="835" y="69"/>
                  </a:cubicBezTo>
                  <a:cubicBezTo>
                    <a:pt x="778" y="69"/>
                    <a:pt x="729" y="88"/>
                    <a:pt x="688" y="127"/>
                  </a:cubicBezTo>
                  <a:cubicBezTo>
                    <a:pt x="647" y="166"/>
                    <a:pt x="627" y="231"/>
                    <a:pt x="627" y="323"/>
                  </a:cubicBezTo>
                  <a:close/>
                  <a:moveTo>
                    <a:pt x="1224" y="616"/>
                  </a:moveTo>
                  <a:lnTo>
                    <a:pt x="1224" y="10"/>
                  </a:lnTo>
                  <a:lnTo>
                    <a:pt x="1345" y="10"/>
                  </a:lnTo>
                  <a:lnTo>
                    <a:pt x="1489" y="440"/>
                  </a:lnTo>
                  <a:cubicBezTo>
                    <a:pt x="1502" y="479"/>
                    <a:pt x="1512" y="509"/>
                    <a:pt x="1517" y="529"/>
                  </a:cubicBezTo>
                  <a:cubicBezTo>
                    <a:pt x="1524" y="507"/>
                    <a:pt x="1535" y="475"/>
                    <a:pt x="1550" y="432"/>
                  </a:cubicBezTo>
                  <a:lnTo>
                    <a:pt x="1695" y="10"/>
                  </a:lnTo>
                  <a:lnTo>
                    <a:pt x="1803" y="10"/>
                  </a:lnTo>
                  <a:lnTo>
                    <a:pt x="1803" y="616"/>
                  </a:lnTo>
                  <a:lnTo>
                    <a:pt x="1725" y="616"/>
                  </a:lnTo>
                  <a:lnTo>
                    <a:pt x="1725" y="109"/>
                  </a:lnTo>
                  <a:lnTo>
                    <a:pt x="1549" y="616"/>
                  </a:lnTo>
                  <a:lnTo>
                    <a:pt x="1477" y="616"/>
                  </a:lnTo>
                  <a:lnTo>
                    <a:pt x="1302" y="101"/>
                  </a:lnTo>
                  <a:lnTo>
                    <a:pt x="1302" y="616"/>
                  </a:lnTo>
                  <a:lnTo>
                    <a:pt x="1224" y="616"/>
                  </a:lnTo>
                  <a:close/>
                  <a:moveTo>
                    <a:pt x="1932" y="616"/>
                  </a:moveTo>
                  <a:lnTo>
                    <a:pt x="1932" y="10"/>
                  </a:lnTo>
                  <a:lnTo>
                    <a:pt x="2161" y="10"/>
                  </a:lnTo>
                  <a:cubicBezTo>
                    <a:pt x="2201" y="10"/>
                    <a:pt x="2232" y="12"/>
                    <a:pt x="2253" y="16"/>
                  </a:cubicBezTo>
                  <a:cubicBezTo>
                    <a:pt x="2283" y="21"/>
                    <a:pt x="2308" y="31"/>
                    <a:pt x="2328" y="45"/>
                  </a:cubicBezTo>
                  <a:cubicBezTo>
                    <a:pt x="2348" y="58"/>
                    <a:pt x="2364" y="78"/>
                    <a:pt x="2376" y="103"/>
                  </a:cubicBezTo>
                  <a:cubicBezTo>
                    <a:pt x="2389" y="128"/>
                    <a:pt x="2395" y="156"/>
                    <a:pt x="2395" y="186"/>
                  </a:cubicBezTo>
                  <a:cubicBezTo>
                    <a:pt x="2395" y="237"/>
                    <a:pt x="2378" y="281"/>
                    <a:pt x="2346" y="317"/>
                  </a:cubicBezTo>
                  <a:cubicBezTo>
                    <a:pt x="2313" y="352"/>
                    <a:pt x="2254" y="370"/>
                    <a:pt x="2168" y="370"/>
                  </a:cubicBezTo>
                  <a:lnTo>
                    <a:pt x="2012" y="370"/>
                  </a:lnTo>
                  <a:lnTo>
                    <a:pt x="2012" y="616"/>
                  </a:lnTo>
                  <a:lnTo>
                    <a:pt x="1932" y="616"/>
                  </a:lnTo>
                  <a:close/>
                  <a:moveTo>
                    <a:pt x="2012" y="299"/>
                  </a:moveTo>
                  <a:lnTo>
                    <a:pt x="2169" y="299"/>
                  </a:lnTo>
                  <a:cubicBezTo>
                    <a:pt x="2221" y="299"/>
                    <a:pt x="2258" y="289"/>
                    <a:pt x="2279" y="270"/>
                  </a:cubicBezTo>
                  <a:cubicBezTo>
                    <a:pt x="2301" y="250"/>
                    <a:pt x="2312" y="223"/>
                    <a:pt x="2312" y="188"/>
                  </a:cubicBezTo>
                  <a:cubicBezTo>
                    <a:pt x="2312" y="163"/>
                    <a:pt x="2306" y="141"/>
                    <a:pt x="2293" y="123"/>
                  </a:cubicBezTo>
                  <a:cubicBezTo>
                    <a:pt x="2280" y="105"/>
                    <a:pt x="2263" y="93"/>
                    <a:pt x="2242" y="87"/>
                  </a:cubicBezTo>
                  <a:cubicBezTo>
                    <a:pt x="2229" y="84"/>
                    <a:pt x="2204" y="82"/>
                    <a:pt x="2167" y="82"/>
                  </a:cubicBezTo>
                  <a:lnTo>
                    <a:pt x="2012" y="82"/>
                  </a:lnTo>
                  <a:lnTo>
                    <a:pt x="2012" y="299"/>
                  </a:lnTo>
                  <a:close/>
                  <a:moveTo>
                    <a:pt x="2498" y="616"/>
                  </a:moveTo>
                  <a:lnTo>
                    <a:pt x="2498" y="10"/>
                  </a:lnTo>
                  <a:lnTo>
                    <a:pt x="2767" y="10"/>
                  </a:lnTo>
                  <a:cubicBezTo>
                    <a:pt x="2821" y="10"/>
                    <a:pt x="2862" y="16"/>
                    <a:pt x="2890" y="27"/>
                  </a:cubicBezTo>
                  <a:cubicBezTo>
                    <a:pt x="2918" y="38"/>
                    <a:pt x="2941" y="57"/>
                    <a:pt x="2958" y="84"/>
                  </a:cubicBezTo>
                  <a:cubicBezTo>
                    <a:pt x="2974" y="112"/>
                    <a:pt x="2983" y="143"/>
                    <a:pt x="2983" y="176"/>
                  </a:cubicBezTo>
                  <a:cubicBezTo>
                    <a:pt x="2983" y="219"/>
                    <a:pt x="2969" y="255"/>
                    <a:pt x="2941" y="284"/>
                  </a:cubicBezTo>
                  <a:cubicBezTo>
                    <a:pt x="2913" y="314"/>
                    <a:pt x="2870" y="333"/>
                    <a:pt x="2812" y="341"/>
                  </a:cubicBezTo>
                  <a:cubicBezTo>
                    <a:pt x="2833" y="351"/>
                    <a:pt x="2849" y="361"/>
                    <a:pt x="2860" y="371"/>
                  </a:cubicBezTo>
                  <a:cubicBezTo>
                    <a:pt x="2884" y="392"/>
                    <a:pt x="2906" y="419"/>
                    <a:pt x="2927" y="452"/>
                  </a:cubicBezTo>
                  <a:lnTo>
                    <a:pt x="3032" y="616"/>
                  </a:lnTo>
                  <a:lnTo>
                    <a:pt x="2931" y="616"/>
                  </a:lnTo>
                  <a:lnTo>
                    <a:pt x="2851" y="490"/>
                  </a:lnTo>
                  <a:cubicBezTo>
                    <a:pt x="2828" y="454"/>
                    <a:pt x="2809" y="426"/>
                    <a:pt x="2793" y="407"/>
                  </a:cubicBezTo>
                  <a:cubicBezTo>
                    <a:pt x="2778" y="388"/>
                    <a:pt x="2765" y="374"/>
                    <a:pt x="2753" y="366"/>
                  </a:cubicBezTo>
                  <a:cubicBezTo>
                    <a:pt x="2741" y="359"/>
                    <a:pt x="2729" y="353"/>
                    <a:pt x="2716" y="350"/>
                  </a:cubicBezTo>
                  <a:cubicBezTo>
                    <a:pt x="2707" y="348"/>
                    <a:pt x="2692" y="347"/>
                    <a:pt x="2671" y="347"/>
                  </a:cubicBezTo>
                  <a:lnTo>
                    <a:pt x="2578" y="347"/>
                  </a:lnTo>
                  <a:lnTo>
                    <a:pt x="2578" y="616"/>
                  </a:lnTo>
                  <a:lnTo>
                    <a:pt x="2498" y="616"/>
                  </a:lnTo>
                  <a:close/>
                  <a:moveTo>
                    <a:pt x="2578" y="278"/>
                  </a:moveTo>
                  <a:lnTo>
                    <a:pt x="2751" y="278"/>
                  </a:lnTo>
                  <a:cubicBezTo>
                    <a:pt x="2787" y="278"/>
                    <a:pt x="2816" y="274"/>
                    <a:pt x="2837" y="267"/>
                  </a:cubicBezTo>
                  <a:cubicBezTo>
                    <a:pt x="2857" y="259"/>
                    <a:pt x="2873" y="247"/>
                    <a:pt x="2884" y="230"/>
                  </a:cubicBezTo>
                  <a:cubicBezTo>
                    <a:pt x="2895" y="213"/>
                    <a:pt x="2900" y="195"/>
                    <a:pt x="2900" y="176"/>
                  </a:cubicBezTo>
                  <a:cubicBezTo>
                    <a:pt x="2900" y="147"/>
                    <a:pt x="2890" y="124"/>
                    <a:pt x="2869" y="105"/>
                  </a:cubicBezTo>
                  <a:cubicBezTo>
                    <a:pt x="2848" y="87"/>
                    <a:pt x="2815" y="77"/>
                    <a:pt x="2770" y="77"/>
                  </a:cubicBezTo>
                  <a:lnTo>
                    <a:pt x="2578" y="77"/>
                  </a:lnTo>
                  <a:lnTo>
                    <a:pt x="2578" y="278"/>
                  </a:lnTo>
                  <a:close/>
                  <a:moveTo>
                    <a:pt x="3084" y="321"/>
                  </a:moveTo>
                  <a:cubicBezTo>
                    <a:pt x="3084" y="221"/>
                    <a:pt x="3111" y="142"/>
                    <a:pt x="3165" y="85"/>
                  </a:cubicBezTo>
                  <a:cubicBezTo>
                    <a:pt x="3219" y="28"/>
                    <a:pt x="3289" y="0"/>
                    <a:pt x="3374" y="0"/>
                  </a:cubicBezTo>
                  <a:cubicBezTo>
                    <a:pt x="3430" y="0"/>
                    <a:pt x="3481" y="13"/>
                    <a:pt x="3526" y="40"/>
                  </a:cubicBezTo>
                  <a:cubicBezTo>
                    <a:pt x="3570" y="67"/>
                    <a:pt x="3605" y="104"/>
                    <a:pt x="3628" y="152"/>
                  </a:cubicBezTo>
                  <a:cubicBezTo>
                    <a:pt x="3652" y="199"/>
                    <a:pt x="3664" y="254"/>
                    <a:pt x="3664" y="314"/>
                  </a:cubicBezTo>
                  <a:cubicBezTo>
                    <a:pt x="3664" y="376"/>
                    <a:pt x="3651" y="431"/>
                    <a:pt x="3626" y="479"/>
                  </a:cubicBezTo>
                  <a:cubicBezTo>
                    <a:pt x="3602" y="528"/>
                    <a:pt x="3566" y="564"/>
                    <a:pt x="3521" y="589"/>
                  </a:cubicBezTo>
                  <a:cubicBezTo>
                    <a:pt x="3475" y="614"/>
                    <a:pt x="3426" y="627"/>
                    <a:pt x="3374" y="627"/>
                  </a:cubicBezTo>
                  <a:cubicBezTo>
                    <a:pt x="3317" y="627"/>
                    <a:pt x="3266" y="613"/>
                    <a:pt x="3221" y="585"/>
                  </a:cubicBezTo>
                  <a:cubicBezTo>
                    <a:pt x="3176" y="558"/>
                    <a:pt x="3142" y="520"/>
                    <a:pt x="3119" y="473"/>
                  </a:cubicBezTo>
                  <a:cubicBezTo>
                    <a:pt x="3096" y="425"/>
                    <a:pt x="3084" y="374"/>
                    <a:pt x="3084" y="321"/>
                  </a:cubicBezTo>
                  <a:close/>
                  <a:moveTo>
                    <a:pt x="3167" y="323"/>
                  </a:moveTo>
                  <a:cubicBezTo>
                    <a:pt x="3167" y="396"/>
                    <a:pt x="3186" y="453"/>
                    <a:pt x="3226" y="495"/>
                  </a:cubicBezTo>
                  <a:cubicBezTo>
                    <a:pt x="3265" y="537"/>
                    <a:pt x="3314" y="558"/>
                    <a:pt x="3373" y="558"/>
                  </a:cubicBezTo>
                  <a:cubicBezTo>
                    <a:pt x="3434" y="558"/>
                    <a:pt x="3483" y="537"/>
                    <a:pt x="3522" y="495"/>
                  </a:cubicBezTo>
                  <a:cubicBezTo>
                    <a:pt x="3561" y="452"/>
                    <a:pt x="3581" y="392"/>
                    <a:pt x="3581" y="314"/>
                  </a:cubicBezTo>
                  <a:cubicBezTo>
                    <a:pt x="3581" y="265"/>
                    <a:pt x="3572" y="222"/>
                    <a:pt x="3556" y="185"/>
                  </a:cubicBezTo>
                  <a:cubicBezTo>
                    <a:pt x="3539" y="148"/>
                    <a:pt x="3515" y="119"/>
                    <a:pt x="3483" y="99"/>
                  </a:cubicBezTo>
                  <a:cubicBezTo>
                    <a:pt x="3451" y="79"/>
                    <a:pt x="3415" y="69"/>
                    <a:pt x="3375" y="69"/>
                  </a:cubicBezTo>
                  <a:cubicBezTo>
                    <a:pt x="3318" y="69"/>
                    <a:pt x="3269" y="88"/>
                    <a:pt x="3228" y="127"/>
                  </a:cubicBezTo>
                  <a:cubicBezTo>
                    <a:pt x="3187" y="166"/>
                    <a:pt x="3167" y="231"/>
                    <a:pt x="3167" y="323"/>
                  </a:cubicBezTo>
                  <a:close/>
                  <a:moveTo>
                    <a:pt x="3764" y="616"/>
                  </a:moveTo>
                  <a:lnTo>
                    <a:pt x="3764" y="10"/>
                  </a:lnTo>
                  <a:lnTo>
                    <a:pt x="3885" y="10"/>
                  </a:lnTo>
                  <a:lnTo>
                    <a:pt x="4029" y="440"/>
                  </a:lnTo>
                  <a:cubicBezTo>
                    <a:pt x="4042" y="479"/>
                    <a:pt x="4052" y="509"/>
                    <a:pt x="4057" y="529"/>
                  </a:cubicBezTo>
                  <a:cubicBezTo>
                    <a:pt x="4064" y="507"/>
                    <a:pt x="4075" y="475"/>
                    <a:pt x="4090" y="432"/>
                  </a:cubicBezTo>
                  <a:lnTo>
                    <a:pt x="4235" y="10"/>
                  </a:lnTo>
                  <a:lnTo>
                    <a:pt x="4343" y="10"/>
                  </a:lnTo>
                  <a:lnTo>
                    <a:pt x="4343" y="616"/>
                  </a:lnTo>
                  <a:lnTo>
                    <a:pt x="4265" y="616"/>
                  </a:lnTo>
                  <a:lnTo>
                    <a:pt x="4265" y="109"/>
                  </a:lnTo>
                  <a:lnTo>
                    <a:pt x="4089" y="616"/>
                  </a:lnTo>
                  <a:lnTo>
                    <a:pt x="4017" y="616"/>
                  </a:lnTo>
                  <a:lnTo>
                    <a:pt x="3842" y="101"/>
                  </a:lnTo>
                  <a:lnTo>
                    <a:pt x="3842" y="616"/>
                  </a:lnTo>
                  <a:lnTo>
                    <a:pt x="3764" y="616"/>
                  </a:lnTo>
                  <a:close/>
                  <a:moveTo>
                    <a:pt x="4486" y="616"/>
                  </a:moveTo>
                  <a:lnTo>
                    <a:pt x="4486" y="10"/>
                  </a:lnTo>
                  <a:lnTo>
                    <a:pt x="4566" y="10"/>
                  </a:lnTo>
                  <a:lnTo>
                    <a:pt x="4566" y="616"/>
                  </a:lnTo>
                  <a:lnTo>
                    <a:pt x="4486" y="616"/>
                  </a:lnTo>
                  <a:close/>
                  <a:moveTo>
                    <a:pt x="4680" y="422"/>
                  </a:moveTo>
                  <a:lnTo>
                    <a:pt x="4756" y="415"/>
                  </a:lnTo>
                  <a:cubicBezTo>
                    <a:pt x="4759" y="445"/>
                    <a:pt x="4768" y="470"/>
                    <a:pt x="4781" y="490"/>
                  </a:cubicBezTo>
                  <a:cubicBezTo>
                    <a:pt x="4794" y="509"/>
                    <a:pt x="4814" y="525"/>
                    <a:pt x="4842" y="537"/>
                  </a:cubicBezTo>
                  <a:cubicBezTo>
                    <a:pt x="4869" y="549"/>
                    <a:pt x="4900" y="555"/>
                    <a:pt x="4935" y="555"/>
                  </a:cubicBezTo>
                  <a:cubicBezTo>
                    <a:pt x="4965" y="555"/>
                    <a:pt x="4992" y="550"/>
                    <a:pt x="5016" y="541"/>
                  </a:cubicBezTo>
                  <a:cubicBezTo>
                    <a:pt x="5039" y="532"/>
                    <a:pt x="5057" y="520"/>
                    <a:pt x="5068" y="504"/>
                  </a:cubicBezTo>
                  <a:cubicBezTo>
                    <a:pt x="5080" y="488"/>
                    <a:pt x="5085" y="471"/>
                    <a:pt x="5085" y="452"/>
                  </a:cubicBezTo>
                  <a:cubicBezTo>
                    <a:pt x="5085" y="433"/>
                    <a:pt x="5080" y="416"/>
                    <a:pt x="5069" y="402"/>
                  </a:cubicBezTo>
                  <a:cubicBezTo>
                    <a:pt x="5058" y="388"/>
                    <a:pt x="5039" y="376"/>
                    <a:pt x="5014" y="366"/>
                  </a:cubicBezTo>
                  <a:cubicBezTo>
                    <a:pt x="4998" y="360"/>
                    <a:pt x="4962" y="350"/>
                    <a:pt x="4906" y="337"/>
                  </a:cubicBezTo>
                  <a:cubicBezTo>
                    <a:pt x="4851" y="323"/>
                    <a:pt x="4812" y="311"/>
                    <a:pt x="4789" y="299"/>
                  </a:cubicBezTo>
                  <a:cubicBezTo>
                    <a:pt x="4760" y="284"/>
                    <a:pt x="4739" y="265"/>
                    <a:pt x="4725" y="243"/>
                  </a:cubicBezTo>
                  <a:cubicBezTo>
                    <a:pt x="4710" y="220"/>
                    <a:pt x="4703" y="195"/>
                    <a:pt x="4703" y="167"/>
                  </a:cubicBezTo>
                  <a:cubicBezTo>
                    <a:pt x="4703" y="137"/>
                    <a:pt x="4712" y="108"/>
                    <a:pt x="4729" y="81"/>
                  </a:cubicBezTo>
                  <a:cubicBezTo>
                    <a:pt x="4747" y="55"/>
                    <a:pt x="4772" y="35"/>
                    <a:pt x="4805" y="21"/>
                  </a:cubicBezTo>
                  <a:cubicBezTo>
                    <a:pt x="4839" y="7"/>
                    <a:pt x="4876" y="0"/>
                    <a:pt x="4917" y="0"/>
                  </a:cubicBezTo>
                  <a:cubicBezTo>
                    <a:pt x="4962" y="0"/>
                    <a:pt x="5001" y="7"/>
                    <a:pt x="5036" y="22"/>
                  </a:cubicBezTo>
                  <a:cubicBezTo>
                    <a:pt x="5070" y="36"/>
                    <a:pt x="5096" y="58"/>
                    <a:pt x="5115" y="86"/>
                  </a:cubicBezTo>
                  <a:cubicBezTo>
                    <a:pt x="5133" y="114"/>
                    <a:pt x="5143" y="146"/>
                    <a:pt x="5144" y="181"/>
                  </a:cubicBezTo>
                  <a:lnTo>
                    <a:pt x="5068" y="187"/>
                  </a:lnTo>
                  <a:cubicBezTo>
                    <a:pt x="5063" y="149"/>
                    <a:pt x="5049" y="120"/>
                    <a:pt x="5026" y="100"/>
                  </a:cubicBezTo>
                  <a:cubicBezTo>
                    <a:pt x="5002" y="81"/>
                    <a:pt x="4967" y="71"/>
                    <a:pt x="4920" y="71"/>
                  </a:cubicBezTo>
                  <a:cubicBezTo>
                    <a:pt x="4871" y="71"/>
                    <a:pt x="4836" y="80"/>
                    <a:pt x="4814" y="97"/>
                  </a:cubicBezTo>
                  <a:cubicBezTo>
                    <a:pt x="4792" y="115"/>
                    <a:pt x="4781" y="137"/>
                    <a:pt x="4781" y="162"/>
                  </a:cubicBezTo>
                  <a:cubicBezTo>
                    <a:pt x="4781" y="184"/>
                    <a:pt x="4788" y="201"/>
                    <a:pt x="4804" y="215"/>
                  </a:cubicBezTo>
                  <a:cubicBezTo>
                    <a:pt x="4820" y="230"/>
                    <a:pt x="4860" y="244"/>
                    <a:pt x="4925" y="259"/>
                  </a:cubicBezTo>
                  <a:cubicBezTo>
                    <a:pt x="4990" y="273"/>
                    <a:pt x="5035" y="286"/>
                    <a:pt x="5059" y="297"/>
                  </a:cubicBezTo>
                  <a:cubicBezTo>
                    <a:pt x="5095" y="314"/>
                    <a:pt x="5121" y="334"/>
                    <a:pt x="5137" y="359"/>
                  </a:cubicBezTo>
                  <a:cubicBezTo>
                    <a:pt x="5154" y="384"/>
                    <a:pt x="5163" y="413"/>
                    <a:pt x="5163" y="445"/>
                  </a:cubicBezTo>
                  <a:cubicBezTo>
                    <a:pt x="5163" y="478"/>
                    <a:pt x="5153" y="508"/>
                    <a:pt x="5135" y="536"/>
                  </a:cubicBezTo>
                  <a:cubicBezTo>
                    <a:pt x="5116" y="565"/>
                    <a:pt x="5090" y="587"/>
                    <a:pt x="5055" y="603"/>
                  </a:cubicBezTo>
                  <a:cubicBezTo>
                    <a:pt x="5021" y="619"/>
                    <a:pt x="4982" y="627"/>
                    <a:pt x="4939" y="627"/>
                  </a:cubicBezTo>
                  <a:cubicBezTo>
                    <a:pt x="4884" y="627"/>
                    <a:pt x="4838" y="619"/>
                    <a:pt x="4801" y="603"/>
                  </a:cubicBezTo>
                  <a:cubicBezTo>
                    <a:pt x="4764" y="587"/>
                    <a:pt x="4735" y="563"/>
                    <a:pt x="4713" y="531"/>
                  </a:cubicBezTo>
                  <a:cubicBezTo>
                    <a:pt x="4692" y="499"/>
                    <a:pt x="4681" y="462"/>
                    <a:pt x="4680" y="422"/>
                  </a:cubicBezTo>
                  <a:close/>
                </a:path>
              </a:pathLst>
            </a:custGeom>
            <a:solidFill>
              <a:srgbClr val="141515"/>
            </a:solidFill>
            <a:ln w="1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51220" name="Freeform 20"/>
            <p:cNvSpPr>
              <a:spLocks noEditPoints="1"/>
            </p:cNvSpPr>
            <p:nvPr/>
          </p:nvSpPr>
          <p:spPr bwMode="auto">
            <a:xfrm>
              <a:off x="2003" y="2038"/>
              <a:ext cx="726" cy="105"/>
            </a:xfrm>
            <a:custGeom>
              <a:avLst/>
              <a:gdLst/>
              <a:ahLst/>
              <a:cxnLst>
                <a:cxn ang="0">
                  <a:pos x="100" y="490"/>
                </a:cxn>
                <a:cxn ang="0">
                  <a:pos x="335" y="541"/>
                </a:cxn>
                <a:cxn ang="0">
                  <a:pos x="388" y="402"/>
                </a:cxn>
                <a:cxn ang="0">
                  <a:pos x="109" y="299"/>
                </a:cxn>
                <a:cxn ang="0">
                  <a:pos x="49" y="81"/>
                </a:cxn>
                <a:cxn ang="0">
                  <a:pos x="355" y="22"/>
                </a:cxn>
                <a:cxn ang="0">
                  <a:pos x="387" y="187"/>
                </a:cxn>
                <a:cxn ang="0">
                  <a:pos x="133" y="97"/>
                </a:cxn>
                <a:cxn ang="0">
                  <a:pos x="244" y="259"/>
                </a:cxn>
                <a:cxn ang="0">
                  <a:pos x="482" y="445"/>
                </a:cxn>
                <a:cxn ang="0">
                  <a:pos x="258" y="627"/>
                </a:cxn>
                <a:cxn ang="0">
                  <a:pos x="0" y="422"/>
                </a:cxn>
                <a:cxn ang="0">
                  <a:pos x="529" y="10"/>
                </a:cxn>
                <a:cxn ang="0">
                  <a:pos x="807" y="296"/>
                </a:cxn>
                <a:cxn ang="0">
                  <a:pos x="1084" y="10"/>
                </a:cxn>
                <a:cxn ang="0">
                  <a:pos x="762" y="616"/>
                </a:cxn>
                <a:cxn ang="0">
                  <a:pos x="1238" y="10"/>
                </a:cxn>
                <a:cxn ang="0">
                  <a:pos x="1633" y="10"/>
                </a:cxn>
                <a:cxn ang="0">
                  <a:pos x="1232" y="140"/>
                </a:cxn>
                <a:cxn ang="0">
                  <a:pos x="1769" y="616"/>
                </a:cxn>
                <a:cxn ang="0">
                  <a:pos x="2208" y="82"/>
                </a:cxn>
                <a:cxn ang="0">
                  <a:pos x="2185" y="267"/>
                </a:cxn>
                <a:cxn ang="0">
                  <a:pos x="1850" y="545"/>
                </a:cxn>
                <a:cxn ang="0">
                  <a:pos x="1769" y="616"/>
                </a:cxn>
                <a:cxn ang="0">
                  <a:pos x="2602" y="10"/>
                </a:cxn>
                <a:cxn ang="0">
                  <a:pos x="2818" y="176"/>
                </a:cxn>
                <a:cxn ang="0">
                  <a:pos x="2696" y="371"/>
                </a:cxn>
                <a:cxn ang="0">
                  <a:pos x="2767" y="616"/>
                </a:cxn>
                <a:cxn ang="0">
                  <a:pos x="2588" y="366"/>
                </a:cxn>
                <a:cxn ang="0">
                  <a:pos x="2414" y="347"/>
                </a:cxn>
                <a:cxn ang="0">
                  <a:pos x="2414" y="278"/>
                </a:cxn>
                <a:cxn ang="0">
                  <a:pos x="2719" y="230"/>
                </a:cxn>
                <a:cxn ang="0">
                  <a:pos x="2606" y="77"/>
                </a:cxn>
                <a:cxn ang="0">
                  <a:pos x="3228" y="379"/>
                </a:cxn>
                <a:cxn ang="0">
                  <a:pos x="3484" y="532"/>
                </a:cxn>
                <a:cxn ang="0">
                  <a:pos x="3071" y="589"/>
                </a:cxn>
                <a:cxn ang="0">
                  <a:pos x="2961" y="151"/>
                </a:cxn>
                <a:cxn ang="0">
                  <a:pos x="3346" y="21"/>
                </a:cxn>
                <a:cxn ang="0">
                  <a:pos x="3403" y="200"/>
                </a:cxn>
                <a:cxn ang="0">
                  <a:pos x="3228" y="69"/>
                </a:cxn>
                <a:cxn ang="0">
                  <a:pos x="3029" y="189"/>
                </a:cxn>
                <a:cxn ang="0">
                  <a:pos x="3116" y="528"/>
                </a:cxn>
                <a:cxn ang="0">
                  <a:pos x="3406" y="492"/>
                </a:cxn>
                <a:cxn ang="0">
                  <a:pos x="3616" y="616"/>
                </a:cxn>
                <a:cxn ang="0">
                  <a:pos x="3696" y="616"/>
                </a:cxn>
                <a:cxn ang="0">
                  <a:pos x="4004" y="10"/>
                </a:cxn>
                <a:cxn ang="0">
                  <a:pos x="4247" y="616"/>
                </a:cxn>
                <a:cxn ang="0">
                  <a:pos x="3856" y="616"/>
                </a:cxn>
                <a:cxn ang="0">
                  <a:pos x="4152" y="368"/>
                </a:cxn>
                <a:cxn ang="0">
                  <a:pos x="4013" y="190"/>
                </a:cxn>
              </a:cxnLst>
              <a:rect l="0" t="0" r="r" b="b"/>
              <a:pathLst>
                <a:path w="4338" h="627">
                  <a:moveTo>
                    <a:pt x="0" y="422"/>
                  </a:moveTo>
                  <a:lnTo>
                    <a:pt x="75" y="415"/>
                  </a:lnTo>
                  <a:cubicBezTo>
                    <a:pt x="79" y="445"/>
                    <a:pt x="87" y="470"/>
                    <a:pt x="100" y="490"/>
                  </a:cubicBezTo>
                  <a:cubicBezTo>
                    <a:pt x="113" y="509"/>
                    <a:pt x="134" y="525"/>
                    <a:pt x="161" y="537"/>
                  </a:cubicBezTo>
                  <a:cubicBezTo>
                    <a:pt x="189" y="549"/>
                    <a:pt x="220" y="555"/>
                    <a:pt x="254" y="555"/>
                  </a:cubicBezTo>
                  <a:cubicBezTo>
                    <a:pt x="285" y="555"/>
                    <a:pt x="312" y="550"/>
                    <a:pt x="335" y="541"/>
                  </a:cubicBezTo>
                  <a:cubicBezTo>
                    <a:pt x="359" y="532"/>
                    <a:pt x="376" y="520"/>
                    <a:pt x="388" y="504"/>
                  </a:cubicBezTo>
                  <a:cubicBezTo>
                    <a:pt x="399" y="488"/>
                    <a:pt x="405" y="471"/>
                    <a:pt x="405" y="452"/>
                  </a:cubicBezTo>
                  <a:cubicBezTo>
                    <a:pt x="405" y="433"/>
                    <a:pt x="399" y="416"/>
                    <a:pt x="388" y="402"/>
                  </a:cubicBezTo>
                  <a:cubicBezTo>
                    <a:pt x="377" y="388"/>
                    <a:pt x="359" y="376"/>
                    <a:pt x="334" y="366"/>
                  </a:cubicBezTo>
                  <a:cubicBezTo>
                    <a:pt x="317" y="360"/>
                    <a:pt x="281" y="350"/>
                    <a:pt x="226" y="337"/>
                  </a:cubicBezTo>
                  <a:cubicBezTo>
                    <a:pt x="170" y="323"/>
                    <a:pt x="131" y="311"/>
                    <a:pt x="109" y="299"/>
                  </a:cubicBezTo>
                  <a:cubicBezTo>
                    <a:pt x="80" y="284"/>
                    <a:pt x="58" y="265"/>
                    <a:pt x="44" y="242"/>
                  </a:cubicBezTo>
                  <a:cubicBezTo>
                    <a:pt x="30" y="220"/>
                    <a:pt x="23" y="195"/>
                    <a:pt x="23" y="167"/>
                  </a:cubicBezTo>
                  <a:cubicBezTo>
                    <a:pt x="23" y="137"/>
                    <a:pt x="31" y="108"/>
                    <a:pt x="49" y="81"/>
                  </a:cubicBezTo>
                  <a:cubicBezTo>
                    <a:pt x="66" y="55"/>
                    <a:pt x="91" y="35"/>
                    <a:pt x="125" y="21"/>
                  </a:cubicBezTo>
                  <a:cubicBezTo>
                    <a:pt x="158" y="7"/>
                    <a:pt x="195" y="0"/>
                    <a:pt x="236" y="0"/>
                  </a:cubicBezTo>
                  <a:cubicBezTo>
                    <a:pt x="281" y="0"/>
                    <a:pt x="320" y="7"/>
                    <a:pt x="355" y="22"/>
                  </a:cubicBezTo>
                  <a:cubicBezTo>
                    <a:pt x="389" y="36"/>
                    <a:pt x="416" y="58"/>
                    <a:pt x="434" y="86"/>
                  </a:cubicBezTo>
                  <a:cubicBezTo>
                    <a:pt x="452" y="114"/>
                    <a:pt x="462" y="146"/>
                    <a:pt x="464" y="181"/>
                  </a:cubicBezTo>
                  <a:lnTo>
                    <a:pt x="387" y="187"/>
                  </a:lnTo>
                  <a:cubicBezTo>
                    <a:pt x="383" y="149"/>
                    <a:pt x="369" y="120"/>
                    <a:pt x="345" y="100"/>
                  </a:cubicBezTo>
                  <a:cubicBezTo>
                    <a:pt x="321" y="81"/>
                    <a:pt x="286" y="71"/>
                    <a:pt x="239" y="71"/>
                  </a:cubicBezTo>
                  <a:cubicBezTo>
                    <a:pt x="191" y="71"/>
                    <a:pt x="156" y="80"/>
                    <a:pt x="133" y="97"/>
                  </a:cubicBezTo>
                  <a:cubicBezTo>
                    <a:pt x="111" y="115"/>
                    <a:pt x="100" y="137"/>
                    <a:pt x="100" y="162"/>
                  </a:cubicBezTo>
                  <a:cubicBezTo>
                    <a:pt x="100" y="184"/>
                    <a:pt x="108" y="201"/>
                    <a:pt x="124" y="215"/>
                  </a:cubicBezTo>
                  <a:cubicBezTo>
                    <a:pt x="139" y="230"/>
                    <a:pt x="179" y="244"/>
                    <a:pt x="244" y="259"/>
                  </a:cubicBezTo>
                  <a:cubicBezTo>
                    <a:pt x="310" y="273"/>
                    <a:pt x="354" y="286"/>
                    <a:pt x="379" y="297"/>
                  </a:cubicBezTo>
                  <a:cubicBezTo>
                    <a:pt x="414" y="314"/>
                    <a:pt x="440" y="334"/>
                    <a:pt x="457" y="359"/>
                  </a:cubicBezTo>
                  <a:cubicBezTo>
                    <a:pt x="474" y="384"/>
                    <a:pt x="482" y="413"/>
                    <a:pt x="482" y="445"/>
                  </a:cubicBezTo>
                  <a:cubicBezTo>
                    <a:pt x="482" y="478"/>
                    <a:pt x="473" y="508"/>
                    <a:pt x="454" y="536"/>
                  </a:cubicBezTo>
                  <a:cubicBezTo>
                    <a:pt x="436" y="565"/>
                    <a:pt x="409" y="587"/>
                    <a:pt x="375" y="603"/>
                  </a:cubicBezTo>
                  <a:cubicBezTo>
                    <a:pt x="340" y="619"/>
                    <a:pt x="301" y="627"/>
                    <a:pt x="258" y="627"/>
                  </a:cubicBezTo>
                  <a:cubicBezTo>
                    <a:pt x="203" y="627"/>
                    <a:pt x="157" y="619"/>
                    <a:pt x="120" y="603"/>
                  </a:cubicBezTo>
                  <a:cubicBezTo>
                    <a:pt x="83" y="587"/>
                    <a:pt x="54" y="563"/>
                    <a:pt x="33" y="531"/>
                  </a:cubicBezTo>
                  <a:cubicBezTo>
                    <a:pt x="12" y="499"/>
                    <a:pt x="1" y="462"/>
                    <a:pt x="0" y="422"/>
                  </a:cubicBezTo>
                  <a:close/>
                  <a:moveTo>
                    <a:pt x="762" y="616"/>
                  </a:moveTo>
                  <a:lnTo>
                    <a:pt x="762" y="360"/>
                  </a:lnTo>
                  <a:lnTo>
                    <a:pt x="529" y="10"/>
                  </a:lnTo>
                  <a:lnTo>
                    <a:pt x="626" y="10"/>
                  </a:lnTo>
                  <a:lnTo>
                    <a:pt x="746" y="193"/>
                  </a:lnTo>
                  <a:cubicBezTo>
                    <a:pt x="768" y="227"/>
                    <a:pt x="788" y="261"/>
                    <a:pt x="807" y="296"/>
                  </a:cubicBezTo>
                  <a:cubicBezTo>
                    <a:pt x="826" y="264"/>
                    <a:pt x="848" y="228"/>
                    <a:pt x="874" y="189"/>
                  </a:cubicBezTo>
                  <a:lnTo>
                    <a:pt x="991" y="10"/>
                  </a:lnTo>
                  <a:lnTo>
                    <a:pt x="1084" y="10"/>
                  </a:lnTo>
                  <a:lnTo>
                    <a:pt x="842" y="360"/>
                  </a:lnTo>
                  <a:lnTo>
                    <a:pt x="842" y="616"/>
                  </a:lnTo>
                  <a:lnTo>
                    <a:pt x="762" y="616"/>
                  </a:lnTo>
                  <a:close/>
                  <a:moveTo>
                    <a:pt x="1155" y="616"/>
                  </a:moveTo>
                  <a:lnTo>
                    <a:pt x="1155" y="10"/>
                  </a:lnTo>
                  <a:lnTo>
                    <a:pt x="1238" y="10"/>
                  </a:lnTo>
                  <a:lnTo>
                    <a:pt x="1556" y="486"/>
                  </a:lnTo>
                  <a:lnTo>
                    <a:pt x="1556" y="10"/>
                  </a:lnTo>
                  <a:lnTo>
                    <a:pt x="1633" y="10"/>
                  </a:lnTo>
                  <a:lnTo>
                    <a:pt x="1633" y="616"/>
                  </a:lnTo>
                  <a:lnTo>
                    <a:pt x="1551" y="616"/>
                  </a:lnTo>
                  <a:lnTo>
                    <a:pt x="1232" y="140"/>
                  </a:lnTo>
                  <a:lnTo>
                    <a:pt x="1232" y="616"/>
                  </a:lnTo>
                  <a:lnTo>
                    <a:pt x="1155" y="616"/>
                  </a:lnTo>
                  <a:close/>
                  <a:moveTo>
                    <a:pt x="1769" y="616"/>
                  </a:moveTo>
                  <a:lnTo>
                    <a:pt x="1769" y="10"/>
                  </a:lnTo>
                  <a:lnTo>
                    <a:pt x="2208" y="10"/>
                  </a:lnTo>
                  <a:lnTo>
                    <a:pt x="2208" y="82"/>
                  </a:lnTo>
                  <a:lnTo>
                    <a:pt x="1850" y="82"/>
                  </a:lnTo>
                  <a:lnTo>
                    <a:pt x="1850" y="267"/>
                  </a:lnTo>
                  <a:lnTo>
                    <a:pt x="2185" y="267"/>
                  </a:lnTo>
                  <a:lnTo>
                    <a:pt x="2185" y="339"/>
                  </a:lnTo>
                  <a:lnTo>
                    <a:pt x="1850" y="339"/>
                  </a:lnTo>
                  <a:lnTo>
                    <a:pt x="1850" y="545"/>
                  </a:lnTo>
                  <a:lnTo>
                    <a:pt x="2222" y="545"/>
                  </a:lnTo>
                  <a:lnTo>
                    <a:pt x="2222" y="616"/>
                  </a:lnTo>
                  <a:lnTo>
                    <a:pt x="1769" y="616"/>
                  </a:lnTo>
                  <a:close/>
                  <a:moveTo>
                    <a:pt x="2334" y="616"/>
                  </a:moveTo>
                  <a:lnTo>
                    <a:pt x="2334" y="10"/>
                  </a:lnTo>
                  <a:lnTo>
                    <a:pt x="2602" y="10"/>
                  </a:lnTo>
                  <a:cubicBezTo>
                    <a:pt x="2656" y="10"/>
                    <a:pt x="2698" y="16"/>
                    <a:pt x="2726" y="27"/>
                  </a:cubicBezTo>
                  <a:cubicBezTo>
                    <a:pt x="2754" y="38"/>
                    <a:pt x="2776" y="57"/>
                    <a:pt x="2793" y="84"/>
                  </a:cubicBezTo>
                  <a:cubicBezTo>
                    <a:pt x="2810" y="112"/>
                    <a:pt x="2818" y="142"/>
                    <a:pt x="2818" y="176"/>
                  </a:cubicBezTo>
                  <a:cubicBezTo>
                    <a:pt x="2818" y="219"/>
                    <a:pt x="2804" y="255"/>
                    <a:pt x="2776" y="284"/>
                  </a:cubicBezTo>
                  <a:cubicBezTo>
                    <a:pt x="2749" y="314"/>
                    <a:pt x="2706" y="333"/>
                    <a:pt x="2647" y="341"/>
                  </a:cubicBezTo>
                  <a:cubicBezTo>
                    <a:pt x="2669" y="351"/>
                    <a:pt x="2685" y="361"/>
                    <a:pt x="2696" y="371"/>
                  </a:cubicBezTo>
                  <a:cubicBezTo>
                    <a:pt x="2719" y="392"/>
                    <a:pt x="2741" y="419"/>
                    <a:pt x="2762" y="451"/>
                  </a:cubicBezTo>
                  <a:lnTo>
                    <a:pt x="2868" y="616"/>
                  </a:lnTo>
                  <a:lnTo>
                    <a:pt x="2767" y="616"/>
                  </a:lnTo>
                  <a:lnTo>
                    <a:pt x="2687" y="490"/>
                  </a:lnTo>
                  <a:cubicBezTo>
                    <a:pt x="2663" y="454"/>
                    <a:pt x="2644" y="426"/>
                    <a:pt x="2629" y="407"/>
                  </a:cubicBezTo>
                  <a:cubicBezTo>
                    <a:pt x="2614" y="388"/>
                    <a:pt x="2600" y="374"/>
                    <a:pt x="2588" y="366"/>
                  </a:cubicBezTo>
                  <a:cubicBezTo>
                    <a:pt x="2576" y="359"/>
                    <a:pt x="2564" y="353"/>
                    <a:pt x="2552" y="350"/>
                  </a:cubicBezTo>
                  <a:cubicBezTo>
                    <a:pt x="2542" y="348"/>
                    <a:pt x="2528" y="347"/>
                    <a:pt x="2507" y="347"/>
                  </a:cubicBezTo>
                  <a:lnTo>
                    <a:pt x="2414" y="347"/>
                  </a:lnTo>
                  <a:lnTo>
                    <a:pt x="2414" y="616"/>
                  </a:lnTo>
                  <a:lnTo>
                    <a:pt x="2334" y="616"/>
                  </a:lnTo>
                  <a:close/>
                  <a:moveTo>
                    <a:pt x="2414" y="278"/>
                  </a:moveTo>
                  <a:lnTo>
                    <a:pt x="2586" y="278"/>
                  </a:lnTo>
                  <a:cubicBezTo>
                    <a:pt x="2623" y="278"/>
                    <a:pt x="2652" y="274"/>
                    <a:pt x="2672" y="266"/>
                  </a:cubicBezTo>
                  <a:cubicBezTo>
                    <a:pt x="2693" y="259"/>
                    <a:pt x="2709" y="247"/>
                    <a:pt x="2719" y="230"/>
                  </a:cubicBezTo>
                  <a:cubicBezTo>
                    <a:pt x="2730" y="213"/>
                    <a:pt x="2735" y="195"/>
                    <a:pt x="2735" y="176"/>
                  </a:cubicBezTo>
                  <a:cubicBezTo>
                    <a:pt x="2735" y="147"/>
                    <a:pt x="2725" y="124"/>
                    <a:pt x="2704" y="105"/>
                  </a:cubicBezTo>
                  <a:cubicBezTo>
                    <a:pt x="2684" y="87"/>
                    <a:pt x="2651" y="77"/>
                    <a:pt x="2606" y="77"/>
                  </a:cubicBezTo>
                  <a:lnTo>
                    <a:pt x="2414" y="77"/>
                  </a:lnTo>
                  <a:lnTo>
                    <a:pt x="2414" y="278"/>
                  </a:lnTo>
                  <a:close/>
                  <a:moveTo>
                    <a:pt x="3228" y="379"/>
                  </a:moveTo>
                  <a:lnTo>
                    <a:pt x="3228" y="308"/>
                  </a:lnTo>
                  <a:lnTo>
                    <a:pt x="3484" y="307"/>
                  </a:lnTo>
                  <a:lnTo>
                    <a:pt x="3484" y="532"/>
                  </a:lnTo>
                  <a:cubicBezTo>
                    <a:pt x="3445" y="564"/>
                    <a:pt x="3404" y="587"/>
                    <a:pt x="3362" y="603"/>
                  </a:cubicBezTo>
                  <a:cubicBezTo>
                    <a:pt x="3320" y="619"/>
                    <a:pt x="3277" y="627"/>
                    <a:pt x="3233" y="627"/>
                  </a:cubicBezTo>
                  <a:cubicBezTo>
                    <a:pt x="3174" y="627"/>
                    <a:pt x="3120" y="614"/>
                    <a:pt x="3071" y="589"/>
                  </a:cubicBezTo>
                  <a:cubicBezTo>
                    <a:pt x="3022" y="563"/>
                    <a:pt x="2986" y="526"/>
                    <a:pt x="2961" y="478"/>
                  </a:cubicBezTo>
                  <a:cubicBezTo>
                    <a:pt x="2936" y="430"/>
                    <a:pt x="2924" y="376"/>
                    <a:pt x="2924" y="316"/>
                  </a:cubicBezTo>
                  <a:cubicBezTo>
                    <a:pt x="2924" y="257"/>
                    <a:pt x="2936" y="202"/>
                    <a:pt x="2961" y="151"/>
                  </a:cubicBezTo>
                  <a:cubicBezTo>
                    <a:pt x="2985" y="100"/>
                    <a:pt x="3021" y="62"/>
                    <a:pt x="3067" y="37"/>
                  </a:cubicBezTo>
                  <a:cubicBezTo>
                    <a:pt x="3113" y="12"/>
                    <a:pt x="3167" y="0"/>
                    <a:pt x="3227" y="0"/>
                  </a:cubicBezTo>
                  <a:cubicBezTo>
                    <a:pt x="3271" y="0"/>
                    <a:pt x="3311" y="7"/>
                    <a:pt x="3346" y="21"/>
                  </a:cubicBezTo>
                  <a:cubicBezTo>
                    <a:pt x="3381" y="35"/>
                    <a:pt x="3409" y="55"/>
                    <a:pt x="3429" y="81"/>
                  </a:cubicBezTo>
                  <a:cubicBezTo>
                    <a:pt x="3449" y="106"/>
                    <a:pt x="3465" y="139"/>
                    <a:pt x="3475" y="180"/>
                  </a:cubicBezTo>
                  <a:lnTo>
                    <a:pt x="3403" y="200"/>
                  </a:lnTo>
                  <a:cubicBezTo>
                    <a:pt x="3394" y="169"/>
                    <a:pt x="3382" y="145"/>
                    <a:pt x="3369" y="127"/>
                  </a:cubicBezTo>
                  <a:cubicBezTo>
                    <a:pt x="3355" y="109"/>
                    <a:pt x="3336" y="95"/>
                    <a:pt x="3311" y="85"/>
                  </a:cubicBezTo>
                  <a:cubicBezTo>
                    <a:pt x="3286" y="74"/>
                    <a:pt x="3258" y="69"/>
                    <a:pt x="3228" y="69"/>
                  </a:cubicBezTo>
                  <a:cubicBezTo>
                    <a:pt x="3191" y="69"/>
                    <a:pt x="3159" y="74"/>
                    <a:pt x="3132" y="85"/>
                  </a:cubicBezTo>
                  <a:cubicBezTo>
                    <a:pt x="3106" y="97"/>
                    <a:pt x="3084" y="111"/>
                    <a:pt x="3068" y="129"/>
                  </a:cubicBezTo>
                  <a:cubicBezTo>
                    <a:pt x="3051" y="148"/>
                    <a:pt x="3039" y="168"/>
                    <a:pt x="3029" y="189"/>
                  </a:cubicBezTo>
                  <a:cubicBezTo>
                    <a:pt x="3014" y="227"/>
                    <a:pt x="3006" y="267"/>
                    <a:pt x="3006" y="311"/>
                  </a:cubicBezTo>
                  <a:cubicBezTo>
                    <a:pt x="3006" y="365"/>
                    <a:pt x="3016" y="411"/>
                    <a:pt x="3034" y="447"/>
                  </a:cubicBezTo>
                  <a:cubicBezTo>
                    <a:pt x="3053" y="483"/>
                    <a:pt x="3080" y="510"/>
                    <a:pt x="3116" y="528"/>
                  </a:cubicBezTo>
                  <a:cubicBezTo>
                    <a:pt x="3151" y="546"/>
                    <a:pt x="3189" y="554"/>
                    <a:pt x="3229" y="554"/>
                  </a:cubicBezTo>
                  <a:cubicBezTo>
                    <a:pt x="3264" y="554"/>
                    <a:pt x="3297" y="548"/>
                    <a:pt x="3330" y="534"/>
                  </a:cubicBezTo>
                  <a:cubicBezTo>
                    <a:pt x="3364" y="521"/>
                    <a:pt x="3389" y="507"/>
                    <a:pt x="3406" y="492"/>
                  </a:cubicBezTo>
                  <a:lnTo>
                    <a:pt x="3406" y="379"/>
                  </a:lnTo>
                  <a:lnTo>
                    <a:pt x="3228" y="379"/>
                  </a:lnTo>
                  <a:close/>
                  <a:moveTo>
                    <a:pt x="3616" y="616"/>
                  </a:moveTo>
                  <a:lnTo>
                    <a:pt x="3616" y="10"/>
                  </a:lnTo>
                  <a:lnTo>
                    <a:pt x="3696" y="10"/>
                  </a:lnTo>
                  <a:lnTo>
                    <a:pt x="3696" y="616"/>
                  </a:lnTo>
                  <a:lnTo>
                    <a:pt x="3616" y="616"/>
                  </a:lnTo>
                  <a:close/>
                  <a:moveTo>
                    <a:pt x="3771" y="616"/>
                  </a:moveTo>
                  <a:lnTo>
                    <a:pt x="4004" y="10"/>
                  </a:lnTo>
                  <a:lnTo>
                    <a:pt x="4090" y="10"/>
                  </a:lnTo>
                  <a:lnTo>
                    <a:pt x="4338" y="616"/>
                  </a:lnTo>
                  <a:lnTo>
                    <a:pt x="4247" y="616"/>
                  </a:lnTo>
                  <a:lnTo>
                    <a:pt x="4176" y="433"/>
                  </a:lnTo>
                  <a:lnTo>
                    <a:pt x="3923" y="433"/>
                  </a:lnTo>
                  <a:lnTo>
                    <a:pt x="3856" y="616"/>
                  </a:lnTo>
                  <a:lnTo>
                    <a:pt x="3771" y="616"/>
                  </a:lnTo>
                  <a:close/>
                  <a:moveTo>
                    <a:pt x="3946" y="368"/>
                  </a:moveTo>
                  <a:lnTo>
                    <a:pt x="4152" y="368"/>
                  </a:lnTo>
                  <a:lnTo>
                    <a:pt x="4088" y="200"/>
                  </a:lnTo>
                  <a:cubicBezTo>
                    <a:pt x="4069" y="149"/>
                    <a:pt x="4055" y="107"/>
                    <a:pt x="4045" y="74"/>
                  </a:cubicBezTo>
                  <a:cubicBezTo>
                    <a:pt x="4038" y="113"/>
                    <a:pt x="4027" y="151"/>
                    <a:pt x="4013" y="190"/>
                  </a:cubicBezTo>
                  <a:lnTo>
                    <a:pt x="3946" y="36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" cap="flat">
              <a:solidFill>
                <a:schemeClr val="accent3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51221" name="Rectangle 21"/>
            <p:cNvSpPr>
              <a:spLocks noChangeArrowheads="1"/>
            </p:cNvSpPr>
            <p:nvPr/>
          </p:nvSpPr>
          <p:spPr bwMode="auto">
            <a:xfrm>
              <a:off x="2433" y="3249"/>
              <a:ext cx="607" cy="296"/>
            </a:xfrm>
            <a:prstGeom prst="rect">
              <a:avLst/>
            </a:prstGeom>
            <a:solidFill>
              <a:srgbClr val="663300"/>
            </a:solidFill>
            <a:ln w="3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51222" name="Rectangle 22"/>
            <p:cNvSpPr>
              <a:spLocks noChangeArrowheads="1"/>
            </p:cNvSpPr>
            <p:nvPr/>
          </p:nvSpPr>
          <p:spPr bwMode="auto">
            <a:xfrm>
              <a:off x="2687" y="2593"/>
              <a:ext cx="606" cy="296"/>
            </a:xfrm>
            <a:prstGeom prst="rect">
              <a:avLst/>
            </a:prstGeom>
            <a:solidFill>
              <a:srgbClr val="663300"/>
            </a:solidFill>
            <a:ln w="3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51223" name="Rectangle 23"/>
            <p:cNvSpPr>
              <a:spLocks noChangeArrowheads="1"/>
            </p:cNvSpPr>
            <p:nvPr/>
          </p:nvSpPr>
          <p:spPr bwMode="auto">
            <a:xfrm>
              <a:off x="2830" y="1937"/>
              <a:ext cx="607" cy="296"/>
            </a:xfrm>
            <a:prstGeom prst="rect">
              <a:avLst/>
            </a:prstGeom>
            <a:solidFill>
              <a:srgbClr val="663300"/>
            </a:solidFill>
            <a:ln w="3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51224" name="Freeform 24"/>
            <p:cNvSpPr>
              <a:spLocks noEditPoints="1"/>
            </p:cNvSpPr>
            <p:nvPr/>
          </p:nvSpPr>
          <p:spPr bwMode="auto">
            <a:xfrm>
              <a:off x="2518" y="3323"/>
              <a:ext cx="444" cy="132"/>
            </a:xfrm>
            <a:custGeom>
              <a:avLst/>
              <a:gdLst/>
              <a:ahLst/>
              <a:cxnLst>
                <a:cxn ang="0">
                  <a:pos x="340" y="775"/>
                </a:cxn>
                <a:cxn ang="0">
                  <a:pos x="192" y="775"/>
                </a:cxn>
                <a:cxn ang="0">
                  <a:pos x="192" y="217"/>
                </a:cxn>
                <a:cxn ang="0">
                  <a:pos x="0" y="329"/>
                </a:cxn>
                <a:cxn ang="0">
                  <a:pos x="0" y="195"/>
                </a:cxn>
                <a:cxn ang="0">
                  <a:pos x="126" y="123"/>
                </a:cxn>
                <a:cxn ang="0">
                  <a:pos x="219" y="0"/>
                </a:cxn>
                <a:cxn ang="0">
                  <a:pos x="340" y="0"/>
                </a:cxn>
                <a:cxn ang="0">
                  <a:pos x="340" y="775"/>
                </a:cxn>
                <a:cxn ang="0">
                  <a:pos x="576" y="569"/>
                </a:cxn>
                <a:cxn ang="0">
                  <a:pos x="576" y="421"/>
                </a:cxn>
                <a:cxn ang="0">
                  <a:pos x="866" y="421"/>
                </a:cxn>
                <a:cxn ang="0">
                  <a:pos x="866" y="569"/>
                </a:cxn>
                <a:cxn ang="0">
                  <a:pos x="576" y="569"/>
                </a:cxn>
                <a:cxn ang="0">
                  <a:pos x="1299" y="775"/>
                </a:cxn>
                <a:cxn ang="0">
                  <a:pos x="1151" y="775"/>
                </a:cxn>
                <a:cxn ang="0">
                  <a:pos x="1151" y="217"/>
                </a:cxn>
                <a:cxn ang="0">
                  <a:pos x="960" y="329"/>
                </a:cxn>
                <a:cxn ang="0">
                  <a:pos x="960" y="195"/>
                </a:cxn>
                <a:cxn ang="0">
                  <a:pos x="1086" y="123"/>
                </a:cxn>
                <a:cxn ang="0">
                  <a:pos x="1179" y="0"/>
                </a:cxn>
                <a:cxn ang="0">
                  <a:pos x="1299" y="0"/>
                </a:cxn>
                <a:cxn ang="0">
                  <a:pos x="1299" y="775"/>
                </a:cxn>
                <a:cxn ang="0">
                  <a:pos x="1519" y="345"/>
                </a:cxn>
                <a:cxn ang="0">
                  <a:pos x="1519" y="209"/>
                </a:cxn>
                <a:cxn ang="0">
                  <a:pos x="2059" y="209"/>
                </a:cxn>
                <a:cxn ang="0">
                  <a:pos x="2059" y="345"/>
                </a:cxn>
                <a:cxn ang="0">
                  <a:pos x="1519" y="345"/>
                </a:cxn>
                <a:cxn ang="0">
                  <a:pos x="1519" y="579"/>
                </a:cxn>
                <a:cxn ang="0">
                  <a:pos x="1519" y="443"/>
                </a:cxn>
                <a:cxn ang="0">
                  <a:pos x="2059" y="443"/>
                </a:cxn>
                <a:cxn ang="0">
                  <a:pos x="2059" y="579"/>
                </a:cxn>
                <a:cxn ang="0">
                  <a:pos x="1519" y="579"/>
                </a:cxn>
                <a:cxn ang="0">
                  <a:pos x="2400" y="0"/>
                </a:cxn>
                <a:cxn ang="0">
                  <a:pos x="2576" y="80"/>
                </a:cxn>
                <a:cxn ang="0">
                  <a:pos x="2651" y="394"/>
                </a:cxn>
                <a:cxn ang="0">
                  <a:pos x="2575" y="709"/>
                </a:cxn>
                <a:cxn ang="0">
                  <a:pos x="2400" y="788"/>
                </a:cxn>
                <a:cxn ang="0">
                  <a:pos x="2219" y="701"/>
                </a:cxn>
                <a:cxn ang="0">
                  <a:pos x="2150" y="393"/>
                </a:cxn>
                <a:cxn ang="0">
                  <a:pos x="2225" y="79"/>
                </a:cxn>
                <a:cxn ang="0">
                  <a:pos x="2400" y="0"/>
                </a:cxn>
                <a:cxn ang="0">
                  <a:pos x="2400" y="122"/>
                </a:cxn>
                <a:cxn ang="0">
                  <a:pos x="2352" y="139"/>
                </a:cxn>
                <a:cxn ang="0">
                  <a:pos x="2320" y="201"/>
                </a:cxn>
                <a:cxn ang="0">
                  <a:pos x="2304" y="394"/>
                </a:cxn>
                <a:cxn ang="0">
                  <a:pos x="2318" y="581"/>
                </a:cxn>
                <a:cxn ang="0">
                  <a:pos x="2353" y="649"/>
                </a:cxn>
                <a:cxn ang="0">
                  <a:pos x="2400" y="666"/>
                </a:cxn>
                <a:cxn ang="0">
                  <a:pos x="2448" y="648"/>
                </a:cxn>
                <a:cxn ang="0">
                  <a:pos x="2481" y="587"/>
                </a:cxn>
                <a:cxn ang="0">
                  <a:pos x="2496" y="394"/>
                </a:cxn>
                <a:cxn ang="0">
                  <a:pos x="2483" y="207"/>
                </a:cxn>
                <a:cxn ang="0">
                  <a:pos x="2448" y="139"/>
                </a:cxn>
                <a:cxn ang="0">
                  <a:pos x="2400" y="122"/>
                </a:cxn>
              </a:cxnLst>
              <a:rect l="0" t="0" r="r" b="b"/>
              <a:pathLst>
                <a:path w="2651" h="788">
                  <a:moveTo>
                    <a:pt x="340" y="775"/>
                  </a:moveTo>
                  <a:lnTo>
                    <a:pt x="192" y="775"/>
                  </a:lnTo>
                  <a:lnTo>
                    <a:pt x="192" y="217"/>
                  </a:lnTo>
                  <a:cubicBezTo>
                    <a:pt x="138" y="268"/>
                    <a:pt x="74" y="305"/>
                    <a:pt x="0" y="329"/>
                  </a:cubicBezTo>
                  <a:lnTo>
                    <a:pt x="0" y="195"/>
                  </a:lnTo>
                  <a:cubicBezTo>
                    <a:pt x="39" y="182"/>
                    <a:pt x="81" y="158"/>
                    <a:pt x="126" y="123"/>
                  </a:cubicBezTo>
                  <a:cubicBezTo>
                    <a:pt x="172" y="88"/>
                    <a:pt x="203" y="47"/>
                    <a:pt x="219" y="0"/>
                  </a:cubicBezTo>
                  <a:lnTo>
                    <a:pt x="340" y="0"/>
                  </a:lnTo>
                  <a:lnTo>
                    <a:pt x="340" y="775"/>
                  </a:lnTo>
                  <a:close/>
                  <a:moveTo>
                    <a:pt x="576" y="569"/>
                  </a:moveTo>
                  <a:lnTo>
                    <a:pt x="576" y="421"/>
                  </a:lnTo>
                  <a:lnTo>
                    <a:pt x="866" y="421"/>
                  </a:lnTo>
                  <a:lnTo>
                    <a:pt x="866" y="569"/>
                  </a:lnTo>
                  <a:lnTo>
                    <a:pt x="576" y="569"/>
                  </a:lnTo>
                  <a:close/>
                  <a:moveTo>
                    <a:pt x="1299" y="775"/>
                  </a:moveTo>
                  <a:lnTo>
                    <a:pt x="1151" y="775"/>
                  </a:lnTo>
                  <a:lnTo>
                    <a:pt x="1151" y="217"/>
                  </a:lnTo>
                  <a:cubicBezTo>
                    <a:pt x="1097" y="268"/>
                    <a:pt x="1033" y="305"/>
                    <a:pt x="960" y="329"/>
                  </a:cubicBezTo>
                  <a:lnTo>
                    <a:pt x="960" y="195"/>
                  </a:lnTo>
                  <a:cubicBezTo>
                    <a:pt x="998" y="182"/>
                    <a:pt x="1040" y="158"/>
                    <a:pt x="1086" y="123"/>
                  </a:cubicBezTo>
                  <a:cubicBezTo>
                    <a:pt x="1131" y="88"/>
                    <a:pt x="1162" y="47"/>
                    <a:pt x="1179" y="0"/>
                  </a:cubicBezTo>
                  <a:lnTo>
                    <a:pt x="1299" y="0"/>
                  </a:lnTo>
                  <a:lnTo>
                    <a:pt x="1299" y="775"/>
                  </a:lnTo>
                  <a:close/>
                  <a:moveTo>
                    <a:pt x="1519" y="345"/>
                  </a:moveTo>
                  <a:lnTo>
                    <a:pt x="1519" y="209"/>
                  </a:lnTo>
                  <a:lnTo>
                    <a:pt x="2059" y="209"/>
                  </a:lnTo>
                  <a:lnTo>
                    <a:pt x="2059" y="345"/>
                  </a:lnTo>
                  <a:lnTo>
                    <a:pt x="1519" y="345"/>
                  </a:lnTo>
                  <a:close/>
                  <a:moveTo>
                    <a:pt x="1519" y="579"/>
                  </a:moveTo>
                  <a:lnTo>
                    <a:pt x="1519" y="443"/>
                  </a:lnTo>
                  <a:lnTo>
                    <a:pt x="2059" y="443"/>
                  </a:lnTo>
                  <a:lnTo>
                    <a:pt x="2059" y="579"/>
                  </a:lnTo>
                  <a:lnTo>
                    <a:pt x="1519" y="579"/>
                  </a:lnTo>
                  <a:close/>
                  <a:moveTo>
                    <a:pt x="2400" y="0"/>
                  </a:moveTo>
                  <a:cubicBezTo>
                    <a:pt x="2475" y="0"/>
                    <a:pt x="2534" y="26"/>
                    <a:pt x="2576" y="80"/>
                  </a:cubicBezTo>
                  <a:cubicBezTo>
                    <a:pt x="2626" y="143"/>
                    <a:pt x="2651" y="248"/>
                    <a:pt x="2651" y="394"/>
                  </a:cubicBezTo>
                  <a:cubicBezTo>
                    <a:pt x="2651" y="540"/>
                    <a:pt x="2626" y="645"/>
                    <a:pt x="2575" y="709"/>
                  </a:cubicBezTo>
                  <a:cubicBezTo>
                    <a:pt x="2533" y="762"/>
                    <a:pt x="2475" y="788"/>
                    <a:pt x="2400" y="788"/>
                  </a:cubicBezTo>
                  <a:cubicBezTo>
                    <a:pt x="2325" y="788"/>
                    <a:pt x="2265" y="759"/>
                    <a:pt x="2219" y="701"/>
                  </a:cubicBezTo>
                  <a:cubicBezTo>
                    <a:pt x="2173" y="644"/>
                    <a:pt x="2150" y="541"/>
                    <a:pt x="2150" y="393"/>
                  </a:cubicBezTo>
                  <a:cubicBezTo>
                    <a:pt x="2150" y="247"/>
                    <a:pt x="2175" y="142"/>
                    <a:pt x="2225" y="79"/>
                  </a:cubicBezTo>
                  <a:cubicBezTo>
                    <a:pt x="2267" y="26"/>
                    <a:pt x="2325" y="0"/>
                    <a:pt x="2400" y="0"/>
                  </a:cubicBezTo>
                  <a:close/>
                  <a:moveTo>
                    <a:pt x="2400" y="122"/>
                  </a:moveTo>
                  <a:cubicBezTo>
                    <a:pt x="2382" y="122"/>
                    <a:pt x="2366" y="128"/>
                    <a:pt x="2352" y="139"/>
                  </a:cubicBezTo>
                  <a:cubicBezTo>
                    <a:pt x="2338" y="151"/>
                    <a:pt x="2327" y="171"/>
                    <a:pt x="2320" y="201"/>
                  </a:cubicBezTo>
                  <a:cubicBezTo>
                    <a:pt x="2310" y="239"/>
                    <a:pt x="2304" y="304"/>
                    <a:pt x="2304" y="394"/>
                  </a:cubicBezTo>
                  <a:cubicBezTo>
                    <a:pt x="2304" y="485"/>
                    <a:pt x="2309" y="547"/>
                    <a:pt x="2318" y="581"/>
                  </a:cubicBezTo>
                  <a:cubicBezTo>
                    <a:pt x="2327" y="615"/>
                    <a:pt x="2339" y="637"/>
                    <a:pt x="2353" y="649"/>
                  </a:cubicBezTo>
                  <a:cubicBezTo>
                    <a:pt x="2367" y="660"/>
                    <a:pt x="2382" y="666"/>
                    <a:pt x="2400" y="666"/>
                  </a:cubicBezTo>
                  <a:cubicBezTo>
                    <a:pt x="2418" y="666"/>
                    <a:pt x="2434" y="660"/>
                    <a:pt x="2448" y="648"/>
                  </a:cubicBezTo>
                  <a:cubicBezTo>
                    <a:pt x="2462" y="637"/>
                    <a:pt x="2473" y="616"/>
                    <a:pt x="2481" y="587"/>
                  </a:cubicBezTo>
                  <a:cubicBezTo>
                    <a:pt x="2491" y="549"/>
                    <a:pt x="2496" y="485"/>
                    <a:pt x="2496" y="394"/>
                  </a:cubicBezTo>
                  <a:cubicBezTo>
                    <a:pt x="2496" y="304"/>
                    <a:pt x="2492" y="241"/>
                    <a:pt x="2483" y="207"/>
                  </a:cubicBezTo>
                  <a:cubicBezTo>
                    <a:pt x="2473" y="174"/>
                    <a:pt x="2462" y="151"/>
                    <a:pt x="2448" y="139"/>
                  </a:cubicBezTo>
                  <a:cubicBezTo>
                    <a:pt x="2434" y="128"/>
                    <a:pt x="2418" y="122"/>
                    <a:pt x="2400" y="122"/>
                  </a:cubicBez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51225" name="Freeform 25"/>
            <p:cNvSpPr>
              <a:spLocks noEditPoints="1"/>
            </p:cNvSpPr>
            <p:nvPr/>
          </p:nvSpPr>
          <p:spPr bwMode="auto">
            <a:xfrm>
              <a:off x="2767" y="2674"/>
              <a:ext cx="469" cy="130"/>
            </a:xfrm>
            <a:custGeom>
              <a:avLst/>
              <a:gdLst/>
              <a:ahLst/>
              <a:cxnLst>
                <a:cxn ang="0">
                  <a:pos x="339" y="776"/>
                </a:cxn>
                <a:cxn ang="0">
                  <a:pos x="191" y="776"/>
                </a:cxn>
                <a:cxn ang="0">
                  <a:pos x="191" y="218"/>
                </a:cxn>
                <a:cxn ang="0">
                  <a:pos x="0" y="330"/>
                </a:cxn>
                <a:cxn ang="0">
                  <a:pos x="0" y="196"/>
                </a:cxn>
                <a:cxn ang="0">
                  <a:pos x="126" y="124"/>
                </a:cxn>
                <a:cxn ang="0">
                  <a:pos x="219" y="0"/>
                </a:cxn>
                <a:cxn ang="0">
                  <a:pos x="339" y="0"/>
                </a:cxn>
                <a:cxn ang="0">
                  <a:pos x="339" y="776"/>
                </a:cxn>
                <a:cxn ang="0">
                  <a:pos x="762" y="664"/>
                </a:cxn>
                <a:cxn ang="0">
                  <a:pos x="762" y="464"/>
                </a:cxn>
                <a:cxn ang="0">
                  <a:pos x="559" y="464"/>
                </a:cxn>
                <a:cxn ang="0">
                  <a:pos x="559" y="325"/>
                </a:cxn>
                <a:cxn ang="0">
                  <a:pos x="762" y="325"/>
                </a:cxn>
                <a:cxn ang="0">
                  <a:pos x="762" y="125"/>
                </a:cxn>
                <a:cxn ang="0">
                  <a:pos x="896" y="125"/>
                </a:cxn>
                <a:cxn ang="0">
                  <a:pos x="896" y="325"/>
                </a:cxn>
                <a:cxn ang="0">
                  <a:pos x="1099" y="325"/>
                </a:cxn>
                <a:cxn ang="0">
                  <a:pos x="1099" y="464"/>
                </a:cxn>
                <a:cxn ang="0">
                  <a:pos x="896" y="464"/>
                </a:cxn>
                <a:cxn ang="0">
                  <a:pos x="896" y="664"/>
                </a:cxn>
                <a:cxn ang="0">
                  <a:pos x="762" y="664"/>
                </a:cxn>
                <a:cxn ang="0">
                  <a:pos x="1569" y="776"/>
                </a:cxn>
                <a:cxn ang="0">
                  <a:pos x="1421" y="776"/>
                </a:cxn>
                <a:cxn ang="0">
                  <a:pos x="1421" y="218"/>
                </a:cxn>
                <a:cxn ang="0">
                  <a:pos x="1230" y="330"/>
                </a:cxn>
                <a:cxn ang="0">
                  <a:pos x="1230" y="196"/>
                </a:cxn>
                <a:cxn ang="0">
                  <a:pos x="1356" y="124"/>
                </a:cxn>
                <a:cxn ang="0">
                  <a:pos x="1449" y="0"/>
                </a:cxn>
                <a:cxn ang="0">
                  <a:pos x="1569" y="0"/>
                </a:cxn>
                <a:cxn ang="0">
                  <a:pos x="1569" y="776"/>
                </a:cxn>
                <a:cxn ang="0">
                  <a:pos x="1789" y="346"/>
                </a:cxn>
                <a:cxn ang="0">
                  <a:pos x="1789" y="210"/>
                </a:cxn>
                <a:cxn ang="0">
                  <a:pos x="2329" y="210"/>
                </a:cxn>
                <a:cxn ang="0">
                  <a:pos x="2329" y="346"/>
                </a:cxn>
                <a:cxn ang="0">
                  <a:pos x="1789" y="346"/>
                </a:cxn>
                <a:cxn ang="0">
                  <a:pos x="1789" y="580"/>
                </a:cxn>
                <a:cxn ang="0">
                  <a:pos x="1789" y="443"/>
                </a:cxn>
                <a:cxn ang="0">
                  <a:pos x="2329" y="443"/>
                </a:cxn>
                <a:cxn ang="0">
                  <a:pos x="2329" y="580"/>
                </a:cxn>
                <a:cxn ang="0">
                  <a:pos x="1789" y="580"/>
                </a:cxn>
                <a:cxn ang="0">
                  <a:pos x="2799" y="776"/>
                </a:cxn>
                <a:cxn ang="0">
                  <a:pos x="2651" y="776"/>
                </a:cxn>
                <a:cxn ang="0">
                  <a:pos x="2651" y="218"/>
                </a:cxn>
                <a:cxn ang="0">
                  <a:pos x="2460" y="330"/>
                </a:cxn>
                <a:cxn ang="0">
                  <a:pos x="2460" y="196"/>
                </a:cxn>
                <a:cxn ang="0">
                  <a:pos x="2586" y="124"/>
                </a:cxn>
                <a:cxn ang="0">
                  <a:pos x="2679" y="0"/>
                </a:cxn>
                <a:cxn ang="0">
                  <a:pos x="2799" y="0"/>
                </a:cxn>
                <a:cxn ang="0">
                  <a:pos x="2799" y="776"/>
                </a:cxn>
              </a:cxnLst>
              <a:rect l="0" t="0" r="r" b="b"/>
              <a:pathLst>
                <a:path w="2799" h="776">
                  <a:moveTo>
                    <a:pt x="339" y="776"/>
                  </a:moveTo>
                  <a:lnTo>
                    <a:pt x="191" y="776"/>
                  </a:lnTo>
                  <a:lnTo>
                    <a:pt x="191" y="218"/>
                  </a:lnTo>
                  <a:cubicBezTo>
                    <a:pt x="137" y="268"/>
                    <a:pt x="73" y="306"/>
                    <a:pt x="0" y="330"/>
                  </a:cubicBezTo>
                  <a:lnTo>
                    <a:pt x="0" y="196"/>
                  </a:lnTo>
                  <a:cubicBezTo>
                    <a:pt x="38" y="183"/>
                    <a:pt x="80" y="159"/>
                    <a:pt x="126" y="124"/>
                  </a:cubicBezTo>
                  <a:cubicBezTo>
                    <a:pt x="171" y="88"/>
                    <a:pt x="202" y="47"/>
                    <a:pt x="219" y="0"/>
                  </a:cubicBezTo>
                  <a:lnTo>
                    <a:pt x="339" y="0"/>
                  </a:lnTo>
                  <a:lnTo>
                    <a:pt x="339" y="776"/>
                  </a:lnTo>
                  <a:close/>
                  <a:moveTo>
                    <a:pt x="762" y="664"/>
                  </a:moveTo>
                  <a:lnTo>
                    <a:pt x="762" y="464"/>
                  </a:lnTo>
                  <a:lnTo>
                    <a:pt x="559" y="464"/>
                  </a:lnTo>
                  <a:lnTo>
                    <a:pt x="559" y="325"/>
                  </a:lnTo>
                  <a:lnTo>
                    <a:pt x="762" y="325"/>
                  </a:lnTo>
                  <a:lnTo>
                    <a:pt x="762" y="125"/>
                  </a:lnTo>
                  <a:lnTo>
                    <a:pt x="896" y="125"/>
                  </a:lnTo>
                  <a:lnTo>
                    <a:pt x="896" y="325"/>
                  </a:lnTo>
                  <a:lnTo>
                    <a:pt x="1099" y="325"/>
                  </a:lnTo>
                  <a:lnTo>
                    <a:pt x="1099" y="464"/>
                  </a:lnTo>
                  <a:lnTo>
                    <a:pt x="896" y="464"/>
                  </a:lnTo>
                  <a:lnTo>
                    <a:pt x="896" y="664"/>
                  </a:lnTo>
                  <a:lnTo>
                    <a:pt x="762" y="664"/>
                  </a:lnTo>
                  <a:close/>
                  <a:moveTo>
                    <a:pt x="1569" y="776"/>
                  </a:moveTo>
                  <a:lnTo>
                    <a:pt x="1421" y="776"/>
                  </a:lnTo>
                  <a:lnTo>
                    <a:pt x="1421" y="218"/>
                  </a:lnTo>
                  <a:cubicBezTo>
                    <a:pt x="1367" y="268"/>
                    <a:pt x="1303" y="306"/>
                    <a:pt x="1230" y="330"/>
                  </a:cubicBezTo>
                  <a:lnTo>
                    <a:pt x="1230" y="196"/>
                  </a:lnTo>
                  <a:cubicBezTo>
                    <a:pt x="1268" y="183"/>
                    <a:pt x="1310" y="159"/>
                    <a:pt x="1356" y="124"/>
                  </a:cubicBezTo>
                  <a:cubicBezTo>
                    <a:pt x="1401" y="88"/>
                    <a:pt x="1432" y="47"/>
                    <a:pt x="1449" y="0"/>
                  </a:cubicBezTo>
                  <a:lnTo>
                    <a:pt x="1569" y="0"/>
                  </a:lnTo>
                  <a:lnTo>
                    <a:pt x="1569" y="776"/>
                  </a:lnTo>
                  <a:close/>
                  <a:moveTo>
                    <a:pt x="1789" y="346"/>
                  </a:moveTo>
                  <a:lnTo>
                    <a:pt x="1789" y="210"/>
                  </a:lnTo>
                  <a:lnTo>
                    <a:pt x="2329" y="210"/>
                  </a:lnTo>
                  <a:lnTo>
                    <a:pt x="2329" y="346"/>
                  </a:lnTo>
                  <a:lnTo>
                    <a:pt x="1789" y="346"/>
                  </a:lnTo>
                  <a:close/>
                  <a:moveTo>
                    <a:pt x="1789" y="580"/>
                  </a:moveTo>
                  <a:lnTo>
                    <a:pt x="1789" y="443"/>
                  </a:lnTo>
                  <a:lnTo>
                    <a:pt x="2329" y="443"/>
                  </a:lnTo>
                  <a:lnTo>
                    <a:pt x="2329" y="580"/>
                  </a:lnTo>
                  <a:lnTo>
                    <a:pt x="1789" y="580"/>
                  </a:lnTo>
                  <a:close/>
                  <a:moveTo>
                    <a:pt x="2799" y="776"/>
                  </a:moveTo>
                  <a:lnTo>
                    <a:pt x="2651" y="776"/>
                  </a:lnTo>
                  <a:lnTo>
                    <a:pt x="2651" y="218"/>
                  </a:lnTo>
                  <a:cubicBezTo>
                    <a:pt x="2597" y="268"/>
                    <a:pt x="2533" y="306"/>
                    <a:pt x="2460" y="330"/>
                  </a:cubicBezTo>
                  <a:lnTo>
                    <a:pt x="2460" y="196"/>
                  </a:lnTo>
                  <a:cubicBezTo>
                    <a:pt x="2498" y="183"/>
                    <a:pt x="2540" y="159"/>
                    <a:pt x="2586" y="124"/>
                  </a:cubicBezTo>
                  <a:cubicBezTo>
                    <a:pt x="2631" y="88"/>
                    <a:pt x="2662" y="47"/>
                    <a:pt x="2679" y="0"/>
                  </a:cubicBezTo>
                  <a:lnTo>
                    <a:pt x="2799" y="0"/>
                  </a:lnTo>
                  <a:lnTo>
                    <a:pt x="2799" y="776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51226" name="Freeform 26"/>
            <p:cNvSpPr>
              <a:spLocks noEditPoints="1"/>
            </p:cNvSpPr>
            <p:nvPr/>
          </p:nvSpPr>
          <p:spPr bwMode="auto">
            <a:xfrm>
              <a:off x="2907" y="2025"/>
              <a:ext cx="490" cy="132"/>
            </a:xfrm>
            <a:custGeom>
              <a:avLst/>
              <a:gdLst/>
              <a:ahLst/>
              <a:cxnLst>
                <a:cxn ang="0">
                  <a:pos x="191" y="775"/>
                </a:cxn>
                <a:cxn ang="0">
                  <a:pos x="0" y="329"/>
                </a:cxn>
                <a:cxn ang="0">
                  <a:pos x="126" y="123"/>
                </a:cxn>
                <a:cxn ang="0">
                  <a:pos x="339" y="0"/>
                </a:cxn>
                <a:cxn ang="0">
                  <a:pos x="761" y="664"/>
                </a:cxn>
                <a:cxn ang="0">
                  <a:pos x="559" y="463"/>
                </a:cxn>
                <a:cxn ang="0">
                  <a:pos x="761" y="325"/>
                </a:cxn>
                <a:cxn ang="0">
                  <a:pos x="896" y="124"/>
                </a:cxn>
                <a:cxn ang="0">
                  <a:pos x="1099" y="325"/>
                </a:cxn>
                <a:cxn ang="0">
                  <a:pos x="896" y="463"/>
                </a:cxn>
                <a:cxn ang="0">
                  <a:pos x="761" y="664"/>
                </a:cxn>
                <a:cxn ang="0">
                  <a:pos x="1421" y="775"/>
                </a:cxn>
                <a:cxn ang="0">
                  <a:pos x="1230" y="329"/>
                </a:cxn>
                <a:cxn ang="0">
                  <a:pos x="1356" y="123"/>
                </a:cxn>
                <a:cxn ang="0">
                  <a:pos x="1569" y="0"/>
                </a:cxn>
                <a:cxn ang="0">
                  <a:pos x="1789" y="345"/>
                </a:cxn>
                <a:cxn ang="0">
                  <a:pos x="2329" y="209"/>
                </a:cxn>
                <a:cxn ang="0">
                  <a:pos x="1789" y="345"/>
                </a:cxn>
                <a:cxn ang="0">
                  <a:pos x="1789" y="443"/>
                </a:cxn>
                <a:cxn ang="0">
                  <a:pos x="2329" y="579"/>
                </a:cxn>
                <a:cxn ang="0">
                  <a:pos x="2415" y="570"/>
                </a:cxn>
                <a:cxn ang="0">
                  <a:pos x="2595" y="637"/>
                </a:cxn>
                <a:cxn ang="0">
                  <a:pos x="2745" y="631"/>
                </a:cxn>
                <a:cxn ang="0">
                  <a:pos x="2746" y="449"/>
                </a:cxn>
                <a:cxn ang="0">
                  <a:pos x="2605" y="427"/>
                </a:cxn>
                <a:cxn ang="0">
                  <a:pos x="2713" y="280"/>
                </a:cxn>
                <a:cxn ang="0">
                  <a:pos x="2722" y="145"/>
                </a:cxn>
                <a:cxn ang="0">
                  <a:pos x="2595" y="148"/>
                </a:cxn>
                <a:cxn ang="0">
                  <a:pos x="2426" y="202"/>
                </a:cxn>
                <a:cxn ang="0">
                  <a:pos x="2549" y="24"/>
                </a:cxn>
                <a:cxn ang="0">
                  <a:pos x="2839" y="69"/>
                </a:cxn>
                <a:cxn ang="0">
                  <a:pos x="2782" y="360"/>
                </a:cxn>
                <a:cxn ang="0">
                  <a:pos x="2928" y="543"/>
                </a:cxn>
                <a:cxn ang="0">
                  <a:pos x="2669" y="788"/>
                </a:cxn>
                <a:cxn ang="0">
                  <a:pos x="2415" y="570"/>
                </a:cxn>
              </a:cxnLst>
              <a:rect l="0" t="0" r="r" b="b"/>
              <a:pathLst>
                <a:path w="2928" h="788">
                  <a:moveTo>
                    <a:pt x="339" y="775"/>
                  </a:moveTo>
                  <a:lnTo>
                    <a:pt x="191" y="775"/>
                  </a:lnTo>
                  <a:lnTo>
                    <a:pt x="191" y="217"/>
                  </a:lnTo>
                  <a:cubicBezTo>
                    <a:pt x="137" y="268"/>
                    <a:pt x="73" y="305"/>
                    <a:pt x="0" y="329"/>
                  </a:cubicBezTo>
                  <a:lnTo>
                    <a:pt x="0" y="195"/>
                  </a:lnTo>
                  <a:cubicBezTo>
                    <a:pt x="38" y="183"/>
                    <a:pt x="80" y="159"/>
                    <a:pt x="126" y="123"/>
                  </a:cubicBezTo>
                  <a:cubicBezTo>
                    <a:pt x="171" y="88"/>
                    <a:pt x="202" y="47"/>
                    <a:pt x="219" y="0"/>
                  </a:cubicBezTo>
                  <a:lnTo>
                    <a:pt x="339" y="0"/>
                  </a:lnTo>
                  <a:lnTo>
                    <a:pt x="339" y="775"/>
                  </a:lnTo>
                  <a:close/>
                  <a:moveTo>
                    <a:pt x="761" y="664"/>
                  </a:moveTo>
                  <a:lnTo>
                    <a:pt x="761" y="463"/>
                  </a:lnTo>
                  <a:lnTo>
                    <a:pt x="559" y="463"/>
                  </a:lnTo>
                  <a:lnTo>
                    <a:pt x="559" y="325"/>
                  </a:lnTo>
                  <a:lnTo>
                    <a:pt x="761" y="325"/>
                  </a:lnTo>
                  <a:lnTo>
                    <a:pt x="761" y="124"/>
                  </a:lnTo>
                  <a:lnTo>
                    <a:pt x="896" y="124"/>
                  </a:lnTo>
                  <a:lnTo>
                    <a:pt x="896" y="325"/>
                  </a:lnTo>
                  <a:lnTo>
                    <a:pt x="1099" y="325"/>
                  </a:lnTo>
                  <a:lnTo>
                    <a:pt x="1099" y="463"/>
                  </a:lnTo>
                  <a:lnTo>
                    <a:pt x="896" y="463"/>
                  </a:lnTo>
                  <a:lnTo>
                    <a:pt x="896" y="664"/>
                  </a:lnTo>
                  <a:lnTo>
                    <a:pt x="761" y="664"/>
                  </a:lnTo>
                  <a:close/>
                  <a:moveTo>
                    <a:pt x="1569" y="775"/>
                  </a:moveTo>
                  <a:lnTo>
                    <a:pt x="1421" y="775"/>
                  </a:lnTo>
                  <a:lnTo>
                    <a:pt x="1421" y="217"/>
                  </a:lnTo>
                  <a:cubicBezTo>
                    <a:pt x="1367" y="268"/>
                    <a:pt x="1303" y="305"/>
                    <a:pt x="1230" y="329"/>
                  </a:cubicBezTo>
                  <a:lnTo>
                    <a:pt x="1230" y="195"/>
                  </a:lnTo>
                  <a:cubicBezTo>
                    <a:pt x="1268" y="183"/>
                    <a:pt x="1310" y="159"/>
                    <a:pt x="1356" y="123"/>
                  </a:cubicBezTo>
                  <a:cubicBezTo>
                    <a:pt x="1401" y="88"/>
                    <a:pt x="1432" y="47"/>
                    <a:pt x="1449" y="0"/>
                  </a:cubicBezTo>
                  <a:lnTo>
                    <a:pt x="1569" y="0"/>
                  </a:lnTo>
                  <a:lnTo>
                    <a:pt x="1569" y="775"/>
                  </a:lnTo>
                  <a:close/>
                  <a:moveTo>
                    <a:pt x="1789" y="345"/>
                  </a:moveTo>
                  <a:lnTo>
                    <a:pt x="1789" y="209"/>
                  </a:lnTo>
                  <a:lnTo>
                    <a:pt x="2329" y="209"/>
                  </a:lnTo>
                  <a:lnTo>
                    <a:pt x="2329" y="345"/>
                  </a:lnTo>
                  <a:lnTo>
                    <a:pt x="1789" y="345"/>
                  </a:lnTo>
                  <a:close/>
                  <a:moveTo>
                    <a:pt x="1789" y="579"/>
                  </a:moveTo>
                  <a:lnTo>
                    <a:pt x="1789" y="443"/>
                  </a:lnTo>
                  <a:lnTo>
                    <a:pt x="2329" y="443"/>
                  </a:lnTo>
                  <a:lnTo>
                    <a:pt x="2329" y="579"/>
                  </a:lnTo>
                  <a:lnTo>
                    <a:pt x="1789" y="579"/>
                  </a:lnTo>
                  <a:close/>
                  <a:moveTo>
                    <a:pt x="2415" y="570"/>
                  </a:moveTo>
                  <a:lnTo>
                    <a:pt x="2558" y="553"/>
                  </a:lnTo>
                  <a:cubicBezTo>
                    <a:pt x="2563" y="589"/>
                    <a:pt x="2575" y="617"/>
                    <a:pt x="2595" y="637"/>
                  </a:cubicBezTo>
                  <a:cubicBezTo>
                    <a:pt x="2615" y="656"/>
                    <a:pt x="2639" y="666"/>
                    <a:pt x="2668" y="666"/>
                  </a:cubicBezTo>
                  <a:cubicBezTo>
                    <a:pt x="2698" y="666"/>
                    <a:pt x="2724" y="654"/>
                    <a:pt x="2745" y="631"/>
                  </a:cubicBezTo>
                  <a:cubicBezTo>
                    <a:pt x="2766" y="608"/>
                    <a:pt x="2776" y="576"/>
                    <a:pt x="2776" y="537"/>
                  </a:cubicBezTo>
                  <a:cubicBezTo>
                    <a:pt x="2776" y="500"/>
                    <a:pt x="2766" y="470"/>
                    <a:pt x="2746" y="449"/>
                  </a:cubicBezTo>
                  <a:cubicBezTo>
                    <a:pt x="2726" y="427"/>
                    <a:pt x="2702" y="416"/>
                    <a:pt x="2673" y="416"/>
                  </a:cubicBezTo>
                  <a:cubicBezTo>
                    <a:pt x="2654" y="416"/>
                    <a:pt x="2631" y="419"/>
                    <a:pt x="2605" y="427"/>
                  </a:cubicBezTo>
                  <a:lnTo>
                    <a:pt x="2621" y="306"/>
                  </a:lnTo>
                  <a:cubicBezTo>
                    <a:pt x="2662" y="307"/>
                    <a:pt x="2692" y="299"/>
                    <a:pt x="2713" y="280"/>
                  </a:cubicBezTo>
                  <a:cubicBezTo>
                    <a:pt x="2734" y="262"/>
                    <a:pt x="2745" y="237"/>
                    <a:pt x="2745" y="207"/>
                  </a:cubicBezTo>
                  <a:cubicBezTo>
                    <a:pt x="2745" y="181"/>
                    <a:pt x="2737" y="160"/>
                    <a:pt x="2722" y="145"/>
                  </a:cubicBezTo>
                  <a:cubicBezTo>
                    <a:pt x="2706" y="129"/>
                    <a:pt x="2685" y="121"/>
                    <a:pt x="2660" y="121"/>
                  </a:cubicBezTo>
                  <a:cubicBezTo>
                    <a:pt x="2635" y="121"/>
                    <a:pt x="2613" y="130"/>
                    <a:pt x="2595" y="148"/>
                  </a:cubicBezTo>
                  <a:cubicBezTo>
                    <a:pt x="2577" y="165"/>
                    <a:pt x="2566" y="191"/>
                    <a:pt x="2562" y="225"/>
                  </a:cubicBezTo>
                  <a:lnTo>
                    <a:pt x="2426" y="202"/>
                  </a:lnTo>
                  <a:cubicBezTo>
                    <a:pt x="2436" y="155"/>
                    <a:pt x="2450" y="117"/>
                    <a:pt x="2469" y="90"/>
                  </a:cubicBezTo>
                  <a:cubicBezTo>
                    <a:pt x="2488" y="62"/>
                    <a:pt x="2515" y="40"/>
                    <a:pt x="2549" y="24"/>
                  </a:cubicBezTo>
                  <a:cubicBezTo>
                    <a:pt x="2583" y="8"/>
                    <a:pt x="2622" y="0"/>
                    <a:pt x="2664" y="0"/>
                  </a:cubicBezTo>
                  <a:cubicBezTo>
                    <a:pt x="2737" y="0"/>
                    <a:pt x="2795" y="23"/>
                    <a:pt x="2839" y="69"/>
                  </a:cubicBezTo>
                  <a:cubicBezTo>
                    <a:pt x="2875" y="107"/>
                    <a:pt x="2893" y="150"/>
                    <a:pt x="2893" y="198"/>
                  </a:cubicBezTo>
                  <a:cubicBezTo>
                    <a:pt x="2893" y="266"/>
                    <a:pt x="2856" y="320"/>
                    <a:pt x="2782" y="360"/>
                  </a:cubicBezTo>
                  <a:cubicBezTo>
                    <a:pt x="2826" y="370"/>
                    <a:pt x="2862" y="391"/>
                    <a:pt x="2888" y="424"/>
                  </a:cubicBezTo>
                  <a:cubicBezTo>
                    <a:pt x="2915" y="457"/>
                    <a:pt x="2928" y="497"/>
                    <a:pt x="2928" y="543"/>
                  </a:cubicBezTo>
                  <a:cubicBezTo>
                    <a:pt x="2928" y="611"/>
                    <a:pt x="2903" y="669"/>
                    <a:pt x="2854" y="717"/>
                  </a:cubicBezTo>
                  <a:cubicBezTo>
                    <a:pt x="2804" y="764"/>
                    <a:pt x="2743" y="788"/>
                    <a:pt x="2669" y="788"/>
                  </a:cubicBezTo>
                  <a:cubicBezTo>
                    <a:pt x="2599" y="788"/>
                    <a:pt x="2541" y="768"/>
                    <a:pt x="2495" y="728"/>
                  </a:cubicBezTo>
                  <a:cubicBezTo>
                    <a:pt x="2449" y="688"/>
                    <a:pt x="2422" y="635"/>
                    <a:pt x="2415" y="570"/>
                  </a:cubicBez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pic>
        <p:nvPicPr>
          <p:cNvPr id="35" name="Obrázok 34" descr="Drizina v lodk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44798" y="4429132"/>
            <a:ext cx="3352948" cy="2290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0" y="1214422"/>
            <a:ext cx="6858016" cy="571504"/>
          </a:xfrm>
          <a:prstGeom prst="rect">
            <a:avLst/>
          </a:prstGeom>
          <a:solidFill>
            <a:srgbClr val="663300"/>
          </a:solidFill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endParaRPr lang="sk-SK" sz="3200" b="1" dirty="0" smtClean="0"/>
          </a:p>
        </p:txBody>
      </p:sp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</a:rPr>
              <a:t>Predpoklady</a:t>
            </a:r>
            <a:r>
              <a:rPr lang="sk-SK" sz="4800" b="1" dirty="0" smtClean="0">
                <a:solidFill>
                  <a:srgbClr val="663300"/>
                </a:solidFill>
              </a:rPr>
              <a:t> SYNERGIE: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57158" y="1214422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chemeClr val="bg1"/>
                </a:solidFill>
              </a:rPr>
              <a:t>ÚŽASNÉ ODLIŠNOSTI</a:t>
            </a:r>
          </a:p>
        </p:txBody>
      </p:sp>
      <p:grpSp>
        <p:nvGrpSpPr>
          <p:cNvPr id="33" name="Skupina 32"/>
          <p:cNvGrpSpPr/>
          <p:nvPr/>
        </p:nvGrpSpPr>
        <p:grpSpPr>
          <a:xfrm>
            <a:off x="285720" y="3786190"/>
            <a:ext cx="3143272" cy="2786082"/>
            <a:chOff x="285720" y="3857628"/>
            <a:chExt cx="3143272" cy="2786082"/>
          </a:xfrm>
        </p:grpSpPr>
        <p:sp>
          <p:nvSpPr>
            <p:cNvPr id="32" name="Zaoblený obdĺžnik 31"/>
            <p:cNvSpPr/>
            <p:nvPr/>
          </p:nvSpPr>
          <p:spPr>
            <a:xfrm>
              <a:off x="285720" y="3857628"/>
              <a:ext cx="3143272" cy="2786082"/>
            </a:xfrm>
            <a:prstGeom prst="roundRect">
              <a:avLst>
                <a:gd name="adj" fmla="val 7200"/>
              </a:avLst>
            </a:prstGeom>
            <a:solidFill>
              <a:schemeClr val="bg1"/>
            </a:solidFill>
            <a:ln w="38100">
              <a:solidFill>
                <a:srgbClr val="6633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/>
            </a:p>
          </p:txBody>
        </p:sp>
        <p:pic>
          <p:nvPicPr>
            <p:cNvPr id="52226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28596" y="4000504"/>
              <a:ext cx="2546079" cy="2503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4" name="Obdĺžnik 33"/>
          <p:cNvSpPr/>
          <p:nvPr/>
        </p:nvSpPr>
        <p:spPr>
          <a:xfrm>
            <a:off x="214282" y="1857364"/>
            <a:ext cx="535785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i="1" dirty="0" smtClean="0"/>
              <a:t>„</a:t>
            </a:r>
            <a:r>
              <a:rPr lang="sk-SK" sz="2400" b="1" i="1" dirty="0" smtClean="0">
                <a:solidFill>
                  <a:srgbClr val="FF0000"/>
                </a:solidFill>
              </a:rPr>
              <a:t>Vážiť si rozdiely </a:t>
            </a:r>
            <a:r>
              <a:rPr lang="sk-SK" sz="2400" b="1" i="1" dirty="0" smtClean="0"/>
              <a:t>- mentálne, emocionálne, psychologické rozdiely medzi ľuďmi - </a:t>
            </a:r>
            <a:r>
              <a:rPr lang="sk-SK" sz="2400" b="1" i="1" dirty="0" smtClean="0">
                <a:solidFill>
                  <a:srgbClr val="FF0000"/>
                </a:solidFill>
              </a:rPr>
              <a:t>je podstatou synergie</a:t>
            </a:r>
            <a:r>
              <a:rPr lang="sk-SK" sz="2400" b="1" i="1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sk-SK" sz="2400" b="1" i="1" dirty="0" smtClean="0"/>
              <a:t>(</a:t>
            </a:r>
            <a:r>
              <a:rPr lang="sk-SK" sz="2400" b="1" i="1" dirty="0" err="1" smtClean="0"/>
              <a:t>Stephen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Covey</a:t>
            </a:r>
            <a:r>
              <a:rPr lang="sk-SK" sz="2400" b="1" i="1" dirty="0" smtClean="0"/>
              <a:t>)</a:t>
            </a:r>
          </a:p>
        </p:txBody>
      </p:sp>
      <p:pic>
        <p:nvPicPr>
          <p:cNvPr id="36" name="Obrázok 35" descr="Spolocnost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818" y="1142984"/>
            <a:ext cx="3571868" cy="23768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BlokTextu 36"/>
          <p:cNvSpPr txBox="1"/>
          <p:nvPr/>
        </p:nvSpPr>
        <p:spPr>
          <a:xfrm>
            <a:off x="3643306" y="4071942"/>
            <a:ext cx="50006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b="1" dirty="0" smtClean="0"/>
              <a:t> </a:t>
            </a:r>
            <a:r>
              <a:rPr lang="sk-SK" sz="2000" b="1" dirty="0" smtClean="0">
                <a:solidFill>
                  <a:srgbClr val="FF0000"/>
                </a:solidFill>
              </a:rPr>
              <a:t>KONFRONTÁCIA</a:t>
            </a:r>
            <a:r>
              <a:rPr lang="sk-SK" sz="2000" b="1" dirty="0" smtClean="0"/>
              <a:t> – snažíme sa vymazať odlišnosti a druhých prispôsobiť sebe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b="1" dirty="0" smtClean="0"/>
              <a:t> </a:t>
            </a:r>
            <a:r>
              <a:rPr lang="sk-SK" sz="2000" b="1" dirty="0" smtClean="0">
                <a:solidFill>
                  <a:srgbClr val="FF0000"/>
                </a:solidFill>
              </a:rPr>
              <a:t>KOMPROMIS</a:t>
            </a:r>
            <a:r>
              <a:rPr lang="sk-SK" sz="2000" b="1" dirty="0" smtClean="0"/>
              <a:t> – zriekame sa odlišnosti v prospech uniformity (rovnakosti)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b="1" dirty="0" smtClean="0"/>
              <a:t> </a:t>
            </a:r>
            <a:r>
              <a:rPr lang="sk-SK" sz="2000" b="1" dirty="0" smtClean="0">
                <a:solidFill>
                  <a:srgbClr val="FF0000"/>
                </a:solidFill>
              </a:rPr>
              <a:t>SYNERGIA</a:t>
            </a:r>
            <a:r>
              <a:rPr lang="sk-SK" sz="2000" b="1" dirty="0" smtClean="0"/>
              <a:t> – využívame odlišnosti ako výhodu na vzájomné obohatenie a pomoc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0" y="1214422"/>
            <a:ext cx="6858016" cy="571504"/>
          </a:xfrm>
          <a:prstGeom prst="rect">
            <a:avLst/>
          </a:prstGeom>
          <a:solidFill>
            <a:srgbClr val="663300"/>
          </a:solidFill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endParaRPr lang="sk-SK" sz="3200" b="1" dirty="0" smtClean="0"/>
          </a:p>
        </p:txBody>
      </p:sp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</a:rPr>
              <a:t>Predpoklady</a:t>
            </a:r>
            <a:r>
              <a:rPr lang="sk-SK" sz="4800" b="1" dirty="0" smtClean="0">
                <a:solidFill>
                  <a:srgbClr val="663300"/>
                </a:solidFill>
              </a:rPr>
              <a:t> SYNERGIE: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57158" y="1214422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chemeClr val="bg1"/>
                </a:solidFill>
              </a:rPr>
              <a:t>ÚŽASNÉ ODLIŠNOSTI</a:t>
            </a:r>
          </a:p>
        </p:txBody>
      </p:sp>
      <p:grpSp>
        <p:nvGrpSpPr>
          <p:cNvPr id="2" name="Skupina 32"/>
          <p:cNvGrpSpPr/>
          <p:nvPr/>
        </p:nvGrpSpPr>
        <p:grpSpPr>
          <a:xfrm>
            <a:off x="285720" y="3786190"/>
            <a:ext cx="3143272" cy="2786082"/>
            <a:chOff x="285720" y="3857628"/>
            <a:chExt cx="3143272" cy="2786082"/>
          </a:xfrm>
        </p:grpSpPr>
        <p:sp>
          <p:nvSpPr>
            <p:cNvPr id="32" name="Zaoblený obdĺžnik 31"/>
            <p:cNvSpPr/>
            <p:nvPr/>
          </p:nvSpPr>
          <p:spPr>
            <a:xfrm>
              <a:off x="285720" y="3857628"/>
              <a:ext cx="3143272" cy="2786082"/>
            </a:xfrm>
            <a:prstGeom prst="roundRect">
              <a:avLst>
                <a:gd name="adj" fmla="val 7200"/>
              </a:avLst>
            </a:prstGeom>
            <a:solidFill>
              <a:schemeClr val="bg1"/>
            </a:solidFill>
            <a:ln w="38100">
              <a:solidFill>
                <a:srgbClr val="6633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/>
            </a:p>
          </p:txBody>
        </p:sp>
        <p:pic>
          <p:nvPicPr>
            <p:cNvPr id="52226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28596" y="4000504"/>
              <a:ext cx="2546079" cy="2503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4" name="Obdĺžnik 33"/>
          <p:cNvSpPr/>
          <p:nvPr/>
        </p:nvSpPr>
        <p:spPr>
          <a:xfrm>
            <a:off x="214282" y="1857364"/>
            <a:ext cx="535785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i="1" dirty="0" smtClean="0"/>
              <a:t>„</a:t>
            </a:r>
            <a:r>
              <a:rPr lang="sk-SK" sz="2400" b="1" i="1" dirty="0" smtClean="0">
                <a:solidFill>
                  <a:srgbClr val="FF0000"/>
                </a:solidFill>
              </a:rPr>
              <a:t>Vážiť si rozdiely </a:t>
            </a:r>
            <a:r>
              <a:rPr lang="sk-SK" sz="2400" b="1" i="1" dirty="0" smtClean="0"/>
              <a:t>- mentálne, emocionálne, psychologické rozdiely medzi ľuďmi - </a:t>
            </a:r>
            <a:r>
              <a:rPr lang="sk-SK" sz="2400" b="1" i="1" dirty="0" smtClean="0">
                <a:solidFill>
                  <a:srgbClr val="FF0000"/>
                </a:solidFill>
              </a:rPr>
              <a:t>je podstatou synergie</a:t>
            </a:r>
            <a:r>
              <a:rPr lang="sk-SK" sz="2400" b="1" i="1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sk-SK" sz="2400" b="1" i="1" dirty="0" smtClean="0"/>
              <a:t>(</a:t>
            </a:r>
            <a:r>
              <a:rPr lang="sk-SK" sz="2400" b="1" i="1" dirty="0" err="1" smtClean="0"/>
              <a:t>Stephen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Covey</a:t>
            </a:r>
            <a:r>
              <a:rPr lang="sk-SK" sz="2400" b="1" i="1" dirty="0" smtClean="0"/>
              <a:t>)</a:t>
            </a:r>
          </a:p>
        </p:txBody>
      </p:sp>
      <p:pic>
        <p:nvPicPr>
          <p:cNvPr id="36" name="Obrázok 35" descr="Spolocnost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818" y="1142984"/>
            <a:ext cx="3571868" cy="23768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BlokTextu 36"/>
          <p:cNvSpPr txBox="1"/>
          <p:nvPr/>
        </p:nvSpPr>
        <p:spPr>
          <a:xfrm>
            <a:off x="3643306" y="4071942"/>
            <a:ext cx="50006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b="1" dirty="0" smtClean="0"/>
              <a:t> </a:t>
            </a:r>
            <a:r>
              <a:rPr lang="sk-SK" sz="2000" b="1" dirty="0" smtClean="0">
                <a:solidFill>
                  <a:srgbClr val="FF0000"/>
                </a:solidFill>
              </a:rPr>
              <a:t>KONFRONTÁCIA</a:t>
            </a:r>
            <a:r>
              <a:rPr lang="sk-SK" sz="2000" b="1" dirty="0" smtClean="0"/>
              <a:t> – snažíme sa vymazať odlišnosti a druhých prispôsobiť sebe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b="1" dirty="0" smtClean="0"/>
              <a:t> </a:t>
            </a:r>
            <a:r>
              <a:rPr lang="sk-SK" sz="2000" b="1" dirty="0" smtClean="0">
                <a:solidFill>
                  <a:srgbClr val="FF0000"/>
                </a:solidFill>
              </a:rPr>
              <a:t>KOMPROMIS</a:t>
            </a:r>
            <a:r>
              <a:rPr lang="sk-SK" sz="2000" b="1" dirty="0" smtClean="0"/>
              <a:t> – zriekame sa odlišnosti v prospech uniformity (rovnakosti)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b="1" dirty="0" smtClean="0"/>
              <a:t> </a:t>
            </a:r>
            <a:r>
              <a:rPr lang="sk-SK" sz="2000" b="1" dirty="0" smtClean="0">
                <a:solidFill>
                  <a:srgbClr val="FF0000"/>
                </a:solidFill>
              </a:rPr>
              <a:t>SYNERGIA</a:t>
            </a:r>
            <a:r>
              <a:rPr lang="sk-SK" sz="2000" b="1" dirty="0" smtClean="0"/>
              <a:t> – využívame odlišnosti ako výhodu na vzájomné obohatenie a pomoc</a:t>
            </a:r>
          </a:p>
        </p:txBody>
      </p:sp>
      <p:pic>
        <p:nvPicPr>
          <p:cNvPr id="14" name="Obrázok 13" descr="old_paper_stock_02_by_ftourini-d48ubt0.png"/>
          <p:cNvPicPr>
            <a:picLocks noChangeAspect="1"/>
          </p:cNvPicPr>
          <p:nvPr/>
        </p:nvPicPr>
        <p:blipFill>
          <a:blip r:embed="rId5" cstate="email">
            <a:lum bright="20000"/>
          </a:blip>
          <a:stretch>
            <a:fillRect/>
          </a:stretch>
        </p:blipFill>
        <p:spPr>
          <a:xfrm rot="5400000">
            <a:off x="2181618" y="-324285"/>
            <a:ext cx="5209394" cy="7429553"/>
          </a:xfrm>
          <a:prstGeom prst="rect">
            <a:avLst/>
          </a:prstGeom>
          <a:effectLst>
            <a:outerShdw blurRad="139700" dist="76200" dir="2700000" algn="tl" rotWithShape="0">
              <a:prstClr val="black">
                <a:alpha val="92000"/>
              </a:prstClr>
            </a:outerShdw>
          </a:effectLst>
        </p:spPr>
      </p:pic>
      <p:sp>
        <p:nvSpPr>
          <p:cNvPr id="15" name="BlokTextu 14"/>
          <p:cNvSpPr txBox="1"/>
          <p:nvPr/>
        </p:nvSpPr>
        <p:spPr>
          <a:xfrm>
            <a:off x="1571604" y="1285860"/>
            <a:ext cx="635798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600" b="1" dirty="0" smtClean="0">
                <a:solidFill>
                  <a:srgbClr val="FF0000"/>
                </a:solidFill>
              </a:rPr>
              <a:t>PRÍKLAD HOKEJOVÉHO TÍMU:</a:t>
            </a:r>
          </a:p>
        </p:txBody>
      </p:sp>
      <p:sp>
        <p:nvSpPr>
          <p:cNvPr id="17" name="BlokTextu 16"/>
          <p:cNvSpPr txBox="1"/>
          <p:nvPr/>
        </p:nvSpPr>
        <p:spPr>
          <a:xfrm>
            <a:off x="1571604" y="2071678"/>
            <a:ext cx="5286412" cy="1354217"/>
          </a:xfrm>
          <a:prstGeom prst="rect">
            <a:avLst/>
          </a:prstGeom>
          <a:noFill/>
          <a:ln w="1905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>
                <a:solidFill>
                  <a:srgbClr val="FF0000"/>
                </a:solidFill>
              </a:rPr>
              <a:t>SPOLOČNÝ CIEĽ A ZÁUJEM: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/>
              <a:t> VYHRAŤ HOKEJOVÝ ZÁPAS – nie futbalový, nie prehrať, nie pozerať TV,…</a:t>
            </a:r>
          </a:p>
        </p:txBody>
      </p:sp>
      <p:sp>
        <p:nvSpPr>
          <p:cNvPr id="18" name="BlokTextu 17"/>
          <p:cNvSpPr txBox="1"/>
          <p:nvPr/>
        </p:nvSpPr>
        <p:spPr>
          <a:xfrm>
            <a:off x="1571604" y="3571876"/>
            <a:ext cx="5286412" cy="1723549"/>
          </a:xfrm>
          <a:prstGeom prst="rect">
            <a:avLst/>
          </a:prstGeom>
          <a:noFill/>
          <a:ln w="1905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>
                <a:solidFill>
                  <a:srgbClr val="FF0000"/>
                </a:solidFill>
              </a:rPr>
              <a:t>OBOHACUJÚCE ODLIŠNOSTI: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/>
              <a:t> 1 BRANKÁR, 2 OBRANCOVIA A 3 ÚTOČNÍCI SÚ LEPŠÍ, ako 6 brankárov, alebo 6 obrancov, alebo 6 útočníkov…</a:t>
            </a:r>
          </a:p>
        </p:txBody>
      </p:sp>
      <p:pic>
        <p:nvPicPr>
          <p:cNvPr id="16" name="Obrázok 15" descr="Hokejista maly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6357950" y="1875587"/>
            <a:ext cx="2151504" cy="36965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</a:rPr>
              <a:t>Návod </a:t>
            </a:r>
            <a:r>
              <a:rPr lang="sk-SK" sz="4800" b="1" dirty="0" smtClean="0">
                <a:solidFill>
                  <a:srgbClr val="663300"/>
                </a:solidFill>
              </a:rPr>
              <a:t>na SYNERGIU: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428596" y="1285860"/>
            <a:ext cx="607223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 </a:t>
            </a:r>
            <a:r>
              <a:rPr lang="sk-SK" sz="2800" b="1" dirty="0" smtClean="0">
                <a:solidFill>
                  <a:srgbClr val="FF0000"/>
                </a:solidFill>
              </a:rPr>
              <a:t>DEFINUJTE</a:t>
            </a:r>
            <a:r>
              <a:rPr lang="sk-SK" sz="2800" b="1" dirty="0" smtClean="0"/>
              <a:t> problém / cieľ / príležitosť / záujem / zámer / …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 </a:t>
            </a:r>
            <a:r>
              <a:rPr lang="sk-SK" sz="2800" b="1" dirty="0" smtClean="0">
                <a:solidFill>
                  <a:srgbClr val="FF0000"/>
                </a:solidFill>
              </a:rPr>
              <a:t>ČO CHCÚ ONI?</a:t>
            </a:r>
            <a:r>
              <a:rPr lang="sk-SK" sz="2800" b="1" dirty="0" smtClean="0"/>
              <a:t> („Najprv pochopiť…“)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 </a:t>
            </a:r>
            <a:r>
              <a:rPr lang="sk-SK" sz="2800" b="1" dirty="0" smtClean="0">
                <a:solidFill>
                  <a:srgbClr val="FF0000"/>
                </a:solidFill>
              </a:rPr>
              <a:t>ČO CHCEM JA?</a:t>
            </a:r>
            <a:r>
              <a:rPr lang="sk-SK" sz="2800" b="1" dirty="0" smtClean="0"/>
              <a:t> („… potom byť pochopený!“)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 </a:t>
            </a:r>
            <a:r>
              <a:rPr lang="sk-SK" sz="2800" b="1" dirty="0" smtClean="0">
                <a:solidFill>
                  <a:srgbClr val="FF0000"/>
                </a:solidFill>
              </a:rPr>
              <a:t>BRAINSTORMING</a:t>
            </a:r>
            <a:r>
              <a:rPr lang="sk-SK" sz="2800" b="1" dirty="0" smtClean="0"/>
              <a:t> (hľadanie riešení)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 </a:t>
            </a:r>
            <a:r>
              <a:rPr lang="sk-SK" sz="2800" b="1" dirty="0" smtClean="0">
                <a:solidFill>
                  <a:srgbClr val="FF0000"/>
                </a:solidFill>
              </a:rPr>
              <a:t>VYHODNOTENIE</a:t>
            </a:r>
            <a:r>
              <a:rPr lang="sk-SK" sz="2800" b="1" dirty="0" smtClean="0"/>
              <a:t> (výber riešenia najlepšieho pre všetkých)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 </a:t>
            </a:r>
            <a:r>
              <a:rPr lang="sk-SK" sz="2800" b="1" dirty="0" smtClean="0">
                <a:solidFill>
                  <a:srgbClr val="FF0000"/>
                </a:solidFill>
              </a:rPr>
              <a:t>SYNERGIA</a:t>
            </a:r>
            <a:r>
              <a:rPr lang="sk-SK" sz="2800" b="1" dirty="0" smtClean="0"/>
              <a:t> – spoločná práca na spoločnom úspechu.</a:t>
            </a:r>
          </a:p>
        </p:txBody>
      </p:sp>
      <p:pic>
        <p:nvPicPr>
          <p:cNvPr id="18" name="Obrázok 17" descr="Kompa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916942">
            <a:off x="6450632" y="3576206"/>
            <a:ext cx="3404858" cy="2404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</a:rPr>
              <a:t>Myslíte</a:t>
            </a:r>
            <a:r>
              <a:rPr lang="sk-SK" sz="4800" b="1" dirty="0" smtClean="0">
                <a:solidFill>
                  <a:srgbClr val="663300"/>
                </a:solidFill>
              </a:rPr>
              <a:t> SYNERGICKY?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4" name="Obrázok 13" descr="MuzUkazujuciPrstom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2265" y="3488139"/>
            <a:ext cx="2571736" cy="3369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BlokTextu 14"/>
          <p:cNvSpPr txBox="1"/>
          <p:nvPr/>
        </p:nvSpPr>
        <p:spPr>
          <a:xfrm>
            <a:off x="428596" y="1142984"/>
            <a:ext cx="62151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b="1" dirty="0" smtClean="0">
                <a:solidFill>
                  <a:srgbClr val="FF0000"/>
                </a:solidFill>
              </a:rPr>
              <a:t>Pozorne počúvate a zvažujete aj názory ostatných, vyhľadávate ich a vážite si ich</a:t>
            </a:r>
            <a:r>
              <a:rPr lang="sk-SK" sz="2000" b="1" dirty="0" smtClean="0"/>
              <a:t>, alebo ste presvedčení, že máte vždy pravdu Vy a názorom iných nevenujete pozornosť, či ich považujete za prekážku, alebo zbytočné zdržanie?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b="1" dirty="0" smtClean="0">
                <a:solidFill>
                  <a:srgbClr val="FF0000"/>
                </a:solidFill>
              </a:rPr>
              <a:t>Ste tvoriví pri hľadaní nových a lepších riešení</a:t>
            </a:r>
            <a:r>
              <a:rPr lang="sk-SK" sz="2000" b="1" dirty="0" smtClean="0"/>
              <a:t>, alebo sa uspokojíte s kompromisom, či dokonca len presadzujete svoje riešenie proti iným?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b="1" dirty="0" smtClean="0">
                <a:solidFill>
                  <a:srgbClr val="FF0000"/>
                </a:solidFill>
              </a:rPr>
              <a:t>Povzbudzujete iných, aby vyjadrili svoj názor </a:t>
            </a:r>
            <a:r>
              <a:rPr lang="sk-SK" sz="2000" b="1" dirty="0" smtClean="0"/>
              <a:t>na veci, ktoré robíte?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b="1" dirty="0" smtClean="0">
                <a:solidFill>
                  <a:srgbClr val="FF0000"/>
                </a:solidFill>
              </a:rPr>
              <a:t>Vítate odlišnosti ostatných</a:t>
            </a:r>
            <a:r>
              <a:rPr lang="sk-SK" sz="2000" b="1" dirty="0" smtClean="0"/>
              <a:t>, alebo ich iba tolerujete, či Vám dokonca prekážajú?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000" b="1" dirty="0" smtClean="0">
                <a:solidFill>
                  <a:srgbClr val="FF0000"/>
                </a:solidFill>
              </a:rPr>
              <a:t>Radšej spolupracujete</a:t>
            </a:r>
            <a:r>
              <a:rPr lang="sk-SK" sz="2000" b="1" dirty="0" smtClean="0"/>
              <a:t>, alebo radšej pracujete nezávisle a sami, aj keď formálne v skupine?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>
          <a:solidFill>
            <a:srgbClr val="663300"/>
          </a:solidFill>
        </a:ln>
      </a:spPr>
      <a:bodyPr wrap="square" rtlCol="0" anchor="ctr">
        <a:noAutofit/>
      </a:bodyPr>
      <a:lstStyle>
        <a:defPPr algn="ctr">
          <a:spcBef>
            <a:spcPts val="1200"/>
          </a:spcBef>
          <a:buFont typeface="Arial" pitchFamily="34" charset="0"/>
          <a:buChar char="•"/>
          <a:defRPr sz="3200" b="1" dirty="0" smtClean="0"/>
        </a:defPPr>
      </a:lstStyle>
    </a:spDef>
    <a:txDef>
      <a:spPr>
        <a:noFill/>
      </a:spPr>
      <a:bodyPr wrap="none" rtlCol="0">
        <a:spAutoFit/>
      </a:bodyPr>
      <a:lstStyle>
        <a:defPPr>
          <a:spcBef>
            <a:spcPts val="1200"/>
          </a:spcBef>
          <a:defRPr sz="24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477</Words>
  <Application>Microsoft Office PowerPoint</Application>
  <PresentationFormat>Prezentácia na obrazovke (4:3)</PresentationFormat>
  <Paragraphs>64</Paragraphs>
  <Slides>10</Slides>
  <Notes>10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</vt:vector>
  </TitlesOfParts>
  <Company>Laputa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Sheeta</dc:creator>
  <cp:lastModifiedBy>Sheeta</cp:lastModifiedBy>
  <cp:revision>124</cp:revision>
  <dcterms:created xsi:type="dcterms:W3CDTF">2011-12-15T09:53:40Z</dcterms:created>
  <dcterms:modified xsi:type="dcterms:W3CDTF">2012-02-02T09:51:13Z</dcterms:modified>
</cp:coreProperties>
</file>